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Jonatán y su escudero: Jehová puede salvar con pocos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llamaban los dos peñascos del paso?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Boses y Sene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Gilgal y Mizpa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Micmas y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Bet-el y Bet-avén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Boses y Sene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dos peñascos del paso?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Jonatán sobre el poder de Jehová para salvar?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Solo salva con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Puede salvar con muchos o con pocos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Necesita armas suficientes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Salva únicamente desde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Puede salvar con muchos o con pocos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Jonatán sobre el poder de Jehová para salvar?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respondió el escudero al plan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 pidió regresar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Informó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comprometió a acompañarlo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Buscó más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comprometió a acompañarlo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respondió el escudero al plan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respuesta filistea sería la señal para subir?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Esperad donde estáis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Regresad a vuestras cuevas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Entregad vuestras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Subid a nosotros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Subid a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respuesta filistea sería la señal para subir?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dijeron los filisteos al verlos?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hebreos salen de sus escondites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 viene con su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 ha pedido la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profetas han llegado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hebreos salen de sus escondites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dijeron los filisteos al verlos?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propuso Jonatán a su escudero?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Cruzar hasta la guarnición filistea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 a 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Reunir al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subió Jonatán hacia la guarnición?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Montado a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sus manos y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un camino oculto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Usando una escalera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sus manos y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subió Jonatán hacia la guarnición?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filisteos mataron aproximadamente en el primer ataque?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filisteos mataron aproximadamente en el primer ataque?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en el campamento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Llegaron refuerzos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 fue capturado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 celebraron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Hubo temor y la tierra tembló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Hubo temor y la tierra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en el campamento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observaron la confusión desde Gabaa?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centinelas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hijos 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centinelas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observaron la confusión desde Gabaa?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descubrieron que faltaban al contar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 y 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 y su escudero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 y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Ahías y el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Jonatán y su escudero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descubrieron que faltaban al contar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Cruzar hasta la guarnición filistea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propuso Jonatán a su escudero?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Saúl que trajera Ahías?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arca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aceite de la unción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arca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Saúl que trajera Ahías?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Saúl al sacerdote cuando aumentó el tumulto?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Consulta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Trae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Reúne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Detén tu 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Detén tu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Saúl al sacerdote cuando aumentó el tumulto?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los filisteos durante la confusión?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atacaban unos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Huían hacia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Entregaban sus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Buscaban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atacaban unos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filisteos durante la confusión?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hebreos que estaban con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Permanecieron neutrales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unieron a Saúl y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Huyeron al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Atacaron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unieron a Saúl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hebreos que estaban con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israelitas escondidos en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a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Esperaron en las cuevas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Persiguieron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Buscaron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Persiguieron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israelitas escondidos en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no informó Jonatán acerca de su plan?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padre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centinelas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salvó a Israel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salvó a Israel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Jonatán y su escudero: Jehová puede salvar con pocos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 padre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no informó Jonatán acerca de su plan?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permanecían aproximadamente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permanecían aproximadamente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estaba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Micmas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Bajo un granado en Migrón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Bajo un granado en Migrón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Jonatán y su escudero: Jehová puede salvar con pocos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