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El juramento de Saúl y la miel de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utilizó Jonatán para tomar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punta de su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recipiente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punta de su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utilizó Jonatán para tomar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después de que Jonatán probó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Perdió sus fuerzas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ojos fueron aclarados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Dejó de combatir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ojos fueron aclarados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después de que Jonatán probó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opinó Jonatán acerca del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fortalecido al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protegido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padre había perturbado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 lo había ordenado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padre había perturbado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opinó Jonatán acerca del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dónde hasta dónde combatieron contra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Gabaa hasta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 hasta 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 hasta 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Micmas hasta Ajalón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Micmas hasta Ajalón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hasta dónde combatieron contra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pecado cometió el pueblo por causa del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Comió carne con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Robó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Abandonó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Adoró a dioses ajenos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Comió carne con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 cometió el pueblo por causa del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prohibió Saúl al pueblo hasta la tarde?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 alimento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Beber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Perseguir al enemigo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mandó Saúl que acercaran?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altar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piedra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vasija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piedra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Saúl que acercaran?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construyó Saúl después de corregir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primer altar 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casa para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primer altar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construyó Saúl después de corregir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propuso hacer Saúl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a 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Descansar hasta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Perseguir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Perseguir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propuso hacer Saúl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recomendó el sacerdote antes de atacar?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Acercarse a consultar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Reunir más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Esperar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Acercarse a consultar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recomendó el sacerdote antes de atacar?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Dios a la consulta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Ordenó atacar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respondió aquel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Mandó regresar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respondió aquel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Dios a la consulta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Comer alimento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prohibió Saúl al pueblo hasta la tarde?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decidió investigar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iniciado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tomó el botín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cometido el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liberó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Quién había cometido 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decidió investigar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juró Saúl acerca del culpable?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expulsado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Perdería sus bienes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Ofrecería un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Moriría aunque fuera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Moriría aunque fuera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juró Saúl acerca del culpable?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fueron señalados en la primera selección?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y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 y su escudero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 y 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Saúl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señalados en la primera selección?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fue finalmente señalado por la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escudero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fue finalmente señalado por la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confesó haber hecho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Desobedecer en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Abandonar su puesto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Probar un poco de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Esconderse entre el equipaje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Probar un poco de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confesó haber hecho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encontraron los israelitas en el bosque?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Armas filisteas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sentencia pronunció Saúl contra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desterrado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Perdería su cargo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encarcelado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sentencia pronunció Saúl contra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impidió la muerte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escudero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impidió la muerte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Saúl después de que Jonatán fue librado?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Dejó de perseguir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Castigó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Consultó nuevamente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Dejó de perseguir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Saúl después de que Jonatán fue librado?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pueblo derrotó Saúl y libró a Israel de sus saqueadores?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pueblo derrotó Saúl y libró a Israel de sus saqueadores?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era el comandante del ejército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Aimaas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el comandante del ejército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encontraron los israelitas en el bosque?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hombres incorporaba Saúl a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Hombres valientes y esforzados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 y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Comerciantes ricos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Extranjeros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Hombres valientes y esforzados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hombres incorporaba Saúl a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El juramento de Saúl y la miel de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nadie probó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contaminada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tenían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Temían el juramento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la había apartado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Temían el juramento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nadie probó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Jonatán probó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Quería desafiar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escudero se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Tenía permiso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había escuchado el juramento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había escuchado el juramento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Jonatán probó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juramento de Saúl y la miel de Jonatán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