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13: La desobediencia de Saúl en Gilgal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mandó tocar Saúl por toda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Trompetas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Tambores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Campanas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Arpas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Trompetas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mandó tocar Saúl por toda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se reunió el pueblo alrededor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Gabaa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Gilgal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reunió el pueblo alrededor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carros reunieron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Seis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Treinta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Cincuenta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Treinta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carros reunieron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jinetes tenían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Treinta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Seis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Seis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jinetes tenían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acamparon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Micmas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Gabaa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Micmas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acamparon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hombres escogió Saúl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Seiscientos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Seis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se escondieron muchos israelitas?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sus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cuevas, fosos y cisternas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Dentro de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campamentos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cuevas, fosos y cisternas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se escondieron muchos israelitas?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¿Hacia qué territorios cruzaron algunos hebreos el Jordán?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Judá y 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Bet-el y 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Gad y 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Moab y 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Gad y Galaad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qué territorios cruzaron algunos hebreos el Jordán?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seguía el pueblo a Saúl en Gilgal?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Cantando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Celebrando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Confiadamente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Temblando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Temblando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seguía el pueblo a Saúl en Gilgal?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días esperó Saúl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Diez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días esperó Saúl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sucedía con el pueblo mientras Samuel tardaba?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preparaba para celebrar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dispersaba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Llegaba en mayor número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Construía fortificaciones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dispersaba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sucedía con el pueblo mientras Samuel tardaba?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escogió Saúl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decidió ofrecer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incienso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ofrenda de trigo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holocausto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ofrenda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holocausto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decidió ofrecer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¿Cuándo llegó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Antes del sacrificio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días después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Durante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Cuando Saúl terminaba el holocausto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Cuando Saúl terminaba el holocausto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llegó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¿Cuál fue una de las excusas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pueblo se dispersaba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Samuel había cancelado el encuentro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Jonatán se lo ordenó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filisteos habían huido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pueblo se dispersaba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¿Cuál fue una de las excusas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otra razón presentó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tenía suficientes armas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filisteos estaban reunidos en Micmas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Samuel había ofrecido 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arca estaba en peligro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filisteos estaban reunidos en Micmas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otra razón presentó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calificó Samuel la acción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Valiente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Prudente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Insensata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Necesaria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Insensata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calificó Samuel la acción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hombres permanecieron con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Seiscientos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mandamiento no había guardado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de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de los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de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de Jehová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mandamiento no había guardado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habría ocurrido si Saúl hubiera obedecido?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 reino habría sido confirmado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Habría derrotado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Samuel lo habría hecho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Jonatán habría sido juez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 reino habría sido confirmado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habría ocurrido si Saúl hubiera obedecido?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ocurriría con el reino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extendería a otras naciones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permanecería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Pasaría inmediatamente a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Duraría cuarenta años más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permanecería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ocurriría con el reino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clase de hombre buscó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hombre rico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guerrero filisteo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hombre conforme a su 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sacerdote de 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 hombre conforme a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clase de hombre buscó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¿Cuántos hombres quedaban aproximadamente con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Seiscientos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Seiscientos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quedaban aproximadamente con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Dos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permanecieron con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cuántos grupos salieron los filisteos a saquear?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grupos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Dos grupos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Cinco grupos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grupos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Tres grupos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cuántos grupos salieron los filisteos a saquear?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no había herreros en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Israel no conocía el oficio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filisteos querían impedir que fabricaran armas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Saúl los había enviado a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Samuel lo había prohibido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filisteos querían impedir que fabricaran armas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no había herreros en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quiénes acudían los israelitas para afilar sus herramientas?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moabitas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amonitas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los habitantes de 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acudían los israelitas para afilar sus herramientas?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tenían espada o lanza durante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Todos los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capitanes de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Saúl y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Saúl y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tenían espada o lanza durante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¿Hacia qué lugar avanzó la guarnición filistea?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paso de Micmas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ciudad de 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monte de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valle de Gilgal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paso de Micmas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¿Hacia qué lugar avanzó la guarnición filistea?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dirigía a los otros mil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13: La desobediencia de Saúl en Gilgal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dirigía a los otros mil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atacó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campamento de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ciudad de 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ejército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guarnición filistea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guarnición filistea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atacó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13: La desobediencia de Saúl en Gilgal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