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13: La desobediencia de Saúl en Gilgal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mandó tocar Saúl por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Tambores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Campanas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tocar Saúl por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reunió el pueblo alrededor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reunió el pueblo alrededor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carros reunieron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carros reunieron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jinetes tenían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jinetes tenían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Micmas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escogió Saúl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escondieron muchos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cuevas, fosos y cisternas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Dentro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campamentos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cuevas, fosos y cisternas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escondieron muchos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territorios cruzaron algunos hebreos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Bet-el y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Gad y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 y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territorios cruzaron algunos hebreos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seguía el pueblo a Saúl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Cantando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Celebrando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Confiadamente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Temblando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Temblando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seguía el pueblo a Saúl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días esperó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esperó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sucedía con el pueblo mientras Samuel tardaba?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preparaba para celebrar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dispersaba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Llegaba en mayor número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Construía fortificaciones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dispersaba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sucedía con el pueblo mientras Samuel tardaba?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escogió Saúl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decidió ofrecer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holocausto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ofrenda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decidió ofrecer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llegó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Antes del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Durante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Cuando Saúl terminaba el 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Cuando Saúl terminaba 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llegó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¿Cuál fue una de las excusas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pueblo se dispersaba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había cancelado el 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 se lo ordenó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 habían huido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pueblo se dispersaba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una de las excusas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otra razón presentó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tenía suficientes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filisteos estaban reunidos en Micmas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había ofrecido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arca estaba en peligro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filisteos estaban reunidos en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razón presentó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calificó Samuel la acción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Valiente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Prudente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Insensata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Necesaria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Insensata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calificó Samuel la acción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permanecieron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mandamiento no había guardado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mandamiento no había guardado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habría ocurrido si Saúl hubiera obedecido?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reino habría sido confirmado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Habría derrotado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lo habría hecho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 habría sido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reino habría sido confirmado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habría ocurrido si Saúl hubiera obedecido?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ocurriría con el reino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extendería a otras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permanecería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Pasaría inmediatamente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Duraría cuarenta años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permanecería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el reino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clase de hombre buscó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rico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guerrero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hombre conforme a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hombre conforme a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hombre buscó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quedaban aproximadamente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quedaban aproximadamente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permanecieron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cuántos grupos salieron los filisteos a saquear?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grupos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grupos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cuántos grupos salieron los filisteos a saquear?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había herreros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 no conocía el oficio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Los filisteos querían impedir que fabricaran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los había enviado a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lo había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filisteos querían impedir que fabricaran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había herreros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acudían los israelitas para afilar sus herramientas?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habitantes de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acudían los israelitas para afilar sus herramientas?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tenían espada o lanza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Todos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capitanes de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tenían espada o lanza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qué lugar avanzó la guarnición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paso de Micmas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monte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valle 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paso de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lugar avanzó la guarnición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dirigía a los otros mil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13: La desobediencia de Saúl en Gilgal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dirigía a los otros mil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atacó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campamento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ciudad 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ejército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guarnición 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guarnición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atacó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13: La desobediencia de Saúl en Gilgal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