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12: Samuel exhorta al pueblo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declaró el pueblo sobre la conducta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había abusado ni tomado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favorecido a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aceptado sobornos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actuado como un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había abusado ni tomado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declaró el pueblo sobre la conducta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fueron presentados como testigos de la integridad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Jehová y su ungido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 y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 y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Jehová y su ungido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presentados como testigos de la integridad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levantó Jehová para sacar a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Abraham e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 y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Samuel y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levantó Jehová para sacar a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repasó Samuel la historia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nombrar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organizar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escribir un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recordar las obras justas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recordar las obras justas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repasó Samuel la historia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Jehová cuando los padres de Israel clamaron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a 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a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Escogió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Mandó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Envió 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Jehová cuando los padres de Israel clamaron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petición del pueblo había escuchado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les diera un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trasladara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nombrara nuevos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atacara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cuando Israel olvidó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Recibió un nuevo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entregado a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Perdió el arca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 entregado a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cuando Israel olvidó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dioses reconoció Israel haber servido?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Dagón y Moloc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dioses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baales y Astarot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dioses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baales y Astarot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dioses reconoció Israel haber servido?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Israel si Jehová lo libraba?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Construir un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Elegir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Servir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Servir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Israel si Jehová lo libraba?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fueron enviados para liberar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Jerobaal, Bedán, Jefté y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Moisés, Aarón, Josué y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Elí, Ofni, Finees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Saúl, Jonatán, David y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Jerobaal, Bedán, Jefté y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enviados para liberar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acontecimiento impulsó al pueblo a pedir un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pérdida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llegada de Naas, rey de 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 de Elí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invasión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llegada de Naas, rey de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acontecimiento impulsó al pueblo a pedir un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les diera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petición del pueblo había escuchado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era realmente el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realmente el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concedido Jehová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nuevo territorio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ejército permanente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rey que habían pedido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rey que habían pedido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concedido Jehová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hacer el pueblo y su rey para seguir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Temerle, servirle y obedecerle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Conquistar más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Reunirse cada año en 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 el arca a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Temerle, servirle y obedecerle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el pueblo y su rey para seguir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si se rebelaban contra la palabra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Perderían solamente sus cosechas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mano de Jehová estaría contra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Samuel dejaría de juzgarlos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rey abandonaría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mano de Jehová estaría contra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si se rebelaban contra la palabra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estación agrícola era cuando Samuel habló?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siembra de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vendimia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cosecha del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cosecha de aceitunas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cosecha del trigo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estación agrícola era cuando Samuel habló?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qué etapa de su vida había servido Samuel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su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su juventud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que llegó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reinado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señal pidió Samuel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Fuego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Truenos y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Truenos y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pidió Samuel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reaccionó el pueblo ante los truenos y la lluvia?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Temió mucho a Jehová y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Celebró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Abandonó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Temió mucho a Jehová y a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el pueblo ante los truenos y la lluvia?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reconoció el pueblo haber añadido a sus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Abandonar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Pedir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Rechazar a Samuel como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luchar contra Naas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Pedir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reconoció el pueblo haber añadido a sus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Israel a pesar de haber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Elegir otro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Ofrecer más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Servir a Jehová con todo el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Abandonar sus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Servir a Jehová con todo 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Israel a pesar de haber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debían seguir cosas vanas?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Pertenecían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Estaban prohibidas por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Samuel las había destruido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podían ayudar ni salvar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podían ayudar ni salvar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debían seguir cosas vanas?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su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etapa de su vida había servido Samuel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Jehová no abandonaría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causa de su gran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Israel tenía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Samuel era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habían vencido a Naas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causa de su gran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Jehová no abandonaría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consideraba Samuel un pecado contra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Dejar de ser juez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Dejar de orar por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Coronar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 a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Dejar de orar por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consideraba Samuel un pecado contra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enseñar Samuel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leyes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derecho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camino bueno y recto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estrategia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camino bueno y recto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enseñar Samuel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recordar mientras servían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victorias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riquezas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años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grandes cosas que Jehová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grandes cosas que Jehová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recordar mientras servían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si el pueblo persistía en hacer 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pueblo y su rey perecerían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Samuel escogería otro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Jehová enviaría otro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filisteos devolverían las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pueblo y su rey perecerían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si el pueblo persistía en hacer 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Samuel que hicieran si había actuado injustamente?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nombraran otro juez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hablaran con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testificaran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abandonaran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12: Samuel exhorta al pueblo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testificaran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Samuel que hicieran si había actuado injustamente?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Samuel si había tomado algo injustamente?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Ofrecer un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Dejar de ser juez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Entregarlo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Restituirlo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Restituirlo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Samuel si había tomado algo injustamente?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12: Samuel exhorta al pueblo de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