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11: Saúl libera a Jabes de Galaad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pidieron los ancianos de Jabes?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pidieron los ancianos de Jabes?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dónde llegaron los mensajeros de Jabes?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Bezec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Gabaa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Gabaa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dónde llegaron los mensajeros de Jabes?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reaccionó el pueblo al escuchar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Preparó una fiesta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Atacó a los mensajeros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Lloró a gran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Abandonó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Lloró a gran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reaccionó el pueblo al escuchar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 Saúl cuando regresaba 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Dirigía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Buscaba las asnas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Visitaba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Venía del campo detrás de los bueyes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Venía del campo detrás de los bueyes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Saúl cuando regresaba 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vino sobre Saúl al escuchar las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profundo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Temor de los amonitas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enfermedad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vino sobre Saúl al escuchar las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atacó a Jabes de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Naas el amonita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amalecitas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Saúl con un par de bueyes?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ofreció en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cortó en piezas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envió a Jabes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entregó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cortó en piezas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Saúl con un par de bueyes?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debía seguir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Naas y sus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ancianos de Jabes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Saúl y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mensajeros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Saúl y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debía seguir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salió el pueblo después del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Dividido por tribus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pequeños grupos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Sin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 solo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 solo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salió el pueblo después del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contó Saúl a los hombres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Bezec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Bezec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contó Saúl a los hombres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de Israel fueron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Trescientos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Trescientos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 Israel fueron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Naas el amonita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atacó a Jabes de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de Judá fueron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 Judá fueron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prometieron salvar a Jabes?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Dentro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Antes del amanecer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día siguiente, cuando calentara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día siguiente, cuando calentara 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prometieron salvar a Jabes?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cuántos grupos organizó Saúl al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grupos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grupos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grupos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grupos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grupos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cuántos grupos organizó Saúl al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entraron los israelitas en el campamento amonita?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vigilia de la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ponerse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Durante la vigilia de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entraron los israelitas en el campamento amonita?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los amonitas sobrevivientes?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Regresaron juntos a su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rindieron ante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dispersaron sin quedar dos juntos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llevados a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dispersaron sin quedar dos juntos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los amonitas sobrevivientes?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¿Contra qué ciudad estableció Naas su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Jabes de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quiso hacer el pueblo con quienes rechazaban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Expulsarlos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Quitarles sus tierras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Enviarlos a Naas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quiso hacer el pueblo con quienes rechazaban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Saúl impidió que muriera alguien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Jehová había dado salvación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Samuel se lo había prohibido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Naas había escapado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Debían viajar 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Jehová había dado salvación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Saúl impidió que muriera alguien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propuso Samuel renovar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Bezec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propuso Samuel renovar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en Gilgal delante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Construyeron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Eligieron nuevos 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Confirmaron a Saúl como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Nombraron rey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Confirmaron a Saúl como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en Gilgal delante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sacrificios ofrecieron en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Holocaustos por el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Ofrendas de 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Sacrificios por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Ofrendas de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Ofrendas de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sacrificios ofrecieron en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Jabes de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qué ciudad estableció Naas su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reaccionaron Saúl y todo Israel en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alegraron 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Tuvieron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Guardaron ]silencio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Regresaron inmediatamente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alegraron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reaccionaron Saúl y todo Israel en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11: Saúl libera a Jabes de Galaad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ofrecieron inicialmente los habitantes de Jabes?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Entregar sus 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Abandonar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Hacer alianza y servir a Naas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Unirse al ejército amonita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Hacer alianza y servir a Naas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ofrecieron inicialmente los habitantes de Jabes?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condición impuso Naas para aceptar la alianza?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 sus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Expulsarlos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Cobrarles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Sacarles el ojo derecho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Sacarles el ojo derecho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condición impuso Naas para aceptar la alianza?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11: Saúl libera a Jabes de Galaad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