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11: Saúl libera a Jabes de Galaad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tiempo pidieron los ancianos de Jabes?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pidieron los ancianos de Jabes?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dónde llegaron los mensajeros de Jabes?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Bezec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Gabaa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Gabaa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dónde llegaron los mensajeros de Jabes?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reaccionó el pueblo al escuchar el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Preparó una fiesta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Atacó a los mensajeros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Lloró a gran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Abandonó 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Lloró a gran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reaccionó el pueblo al escuchar el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hacía Saúl cuando regresaba a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Dirigía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Buscaba las asnas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Visitaba 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Venía del campo detrás de los bueyes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Venía del campo detrás de los bueyes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 Saúl cuando regresaba a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vino sobre Saúl al escuchar las noticias?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Espíritu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profundo sueño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Temor de los amonitas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enfermedad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Espíritu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vino sobre Saúl al escuchar las noticias?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atacó a Jabes de Galaad?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Naas el amonita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amalecitas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Saúl con un par de bueyes?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ofreció en sacrificio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cortó en piezas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envió a Jabes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entregó 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cortó en piezas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Saúl con un par de bueyes?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debía seguir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Naas y sus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ancianos de Jabes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Saúl y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mensajeros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Saúl y Samuel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debía seguir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salió el pueblo después del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Dividido por tribus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pequeños grupos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Sin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 solo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un solo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salió el pueblo después del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contó Saúl a los hombres reunidos?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Bezec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Gabaa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Bezec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contó Saúl a los hombres reunidos?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hombres de Israel fueron reunidos?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Trescientos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Cincuenta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Trescientos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de Israel fueron reunidos?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Naas el amonita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atacó a Jabes de Galaad?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hombres de Judá fueron reunidos?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Treinta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de Judá fueron reunidos?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¿Cuándo prometieron salvar a Jabes?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anochecer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Dentro de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Antes del amanecer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día siguiente, cuando calentara 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día siguiente, cuando calentara el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prometieron salvar a Jabes?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cuántos grupos organizó Saúl al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grupos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grupos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grupos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grupos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grupos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cuántos grupos organizó Saúl al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¿Cuándo entraron los israelitas en el campamento amonita?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la vigilia de la 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ponerse el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medianoche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Durante la vigilia de la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entraron los israelitas en el campamento amonita?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con los amonitas sobrevivientes?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Regresaron juntos a su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rindieron ante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dispersaron sin quedar dos juntos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Fueron llevados a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dispersaron sin quedar dos juntos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los amonitas sobrevivientes?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¿Contra qué ciudad estableció Naas su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Jabes de 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Mizpa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quiso hacer el pueblo con quienes rechazaban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Expulsarlos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Quitarles sus tierras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Enviarlos a Naas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Matarlos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Matarlos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quiso hacer el pueblo con quienes rechazaban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Saúl impidió que muriera alguien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Jehová había dado salvación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Samuel se lo había prohibido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Naas había escapado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Debían viajar a 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Jehová había dado salvación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Saúl impidió que muriera alguien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propuso Samuel renovar el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Bezec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Jabes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propuso Samuel renovar el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en Gilgal delante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Construyeron una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Eligieron nuevos jueces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Confirmaron a Saúl como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Nombraron rey 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Confirmaron a Saúl como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en Gilgal delante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sacrificios ofrecieron en Gilgal?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Holocaustos por el pecado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Ofrendas de grano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Sacrificios por los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Ofrendas de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Ofrendas de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sacrificios ofrecieron en Gilgal?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Jabes de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¿Contra qué ciudad estableció Naas su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reaccionaron Saúl y todo Israel en Gilgal?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alegraron mucho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Tuvieron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Guardaron ]silencio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Regresaron inmediatamente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alegraron mucho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reaccionaron Saúl y todo Israel en Gilgal?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11: Saúl libera a Jabes de Galaad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ofrecieron inicialmente los habitantes de Jabes?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Entregar sus tierras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Abandonar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Hacer alianza y servir a Naas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Unirse al ejército amonita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Hacer alianza y servir a Naas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ofrecieron inicialmente los habitantes de Jabes?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condición impuso Naas para aceptar la alianza?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Tomar sus rebaños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Expulsarlos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Cobrarles tributo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Sacarles el ojo derecho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Sacarles el ojo derecho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condición impuso Naas para aceptar la alianza?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11: Saúl libera a Jabes de Galaad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