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10: Saúl es ungido y proclamado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hombres encontraría Saúl en la campiña de Tabor?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encontraría Saúl en la campiña de Tabor?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¿Hacia dónde se dirigían aquellos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dónde se dirigían aquellos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entregarían aquellos hombres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vasija de vino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cabritos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panes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moneda de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 panes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entregarían aquellos hombres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estaba la guarnición filistea?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Selsa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Mizpa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collado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collado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estaba la guarnición filistea?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encontraría Saúl descendiendo del lugar alto?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una compañía de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ancianos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hijos de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soldados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una compañía de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encontraría Saúl descendiendo del lugar alto?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derramó Samuel sobre la cabeza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instrumentos acompañaban a los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Trompetas y címbalos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Salterio, pandero, flauta y arpa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flautas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Arpas y trompetas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Salterio, pandero, flauta y arpa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instrumentos acompañaban a los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ocurriría cuando el Espíritu de Jehová viniera sobre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Regresaría a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nombrado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Profetizaría y sería cambiado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Derrotaría inmediatamente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Profetizaría y sería cambiado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ocurriría cuando el Espíritu de Jehová viniera sobre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tiempo debía esperar Saúl en Gilgal?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debía esperar Saúl en Gilgal?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Dios cuando Saúl se apartó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cambió el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reveló una visión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entregó una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llevó a 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 cambió el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Dios cuando Saúl se apartó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expresión se convirtió en proverbio?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Saúl ha encontrado las asnas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¿También Saúl entre los profetas?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Jehová eligió a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Viva el rey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¿También Saúl entre los profetas?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expresión se convirtió en proverbio?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Aceite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derramó Samuel sobre la cabeza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información ocultó Saúl a su tío?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encuentro con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hallazgo de las asnas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relacionado con 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visita a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10:14-16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relacionado con el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información ocultó Saúl a su tío?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10:14-16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convocó Samuel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Mizpa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convocó Samuel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lugar recordó Jehová haber sacado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lugar recordó Jehová haber sacado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había rechazado Israel al exigir un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jueces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había rechazado Israel al exigir un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tribu fue escogida primero?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tribu fue escogida primero?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qué había ungido Jehová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guardar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dirigir su heredad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ser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juzgar en 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familia fue escogida dentro de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familia de Cis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familia de Abinadab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familia de Joel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familia de Matri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familia de Matri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familia fue escogida dentro de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estaba escondido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 el equipaje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Dentro de una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campo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al sepulcro de Raquel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Entre el equipaje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estaba escondido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sobresalía Saúl entre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Era el más fuerte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Era más alto desde los hombros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Era el de mayor 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Vestía como un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Era más alto desde los hombros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sobresalía Saúl entre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gritó el pueblo al ver al elegido?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Jehová es nuestro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Saúl nos salvará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¡Viva el rey!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Vayamos a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¡Viva el rey!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gritó el pueblo al ver al elegido?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Samuel con las normas del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comunicó solo a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grabó en una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entregó a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escribió en un libro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escribió en un libro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Samuel con las normas del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dirigir su heredad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había ungido Jehová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respondió Saúl a quienes lo despreciaron?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Guardó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expulsó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Ordenó castigarlos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Les quitó sus propiedades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Guardó silencio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Saúl a quienes lo despreciaron?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10: Saúl es ungido y proclamado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encontraría Saúl a los primeros dos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al sepulcro de Raquel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Junto al sepulcro de Raquel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encontraría Saúl a los primeros dos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mensaje darían los dos hombres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Samuel lo esperaba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padre venía a buscarlo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filisteos atacaban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Las asnas fueron halladas y su padre estaba preocupado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Las asnas fueron halladas y su padre estaba preocupado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mensaje darían los dos hombres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10: Saúl es ungido y proclamado rey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