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320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0F766E"/>
          </a:solidFill>
          <a:ln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5B63F"/>
          </a:solidFill>
          <a:ln>
            <a:solidFill>
              <a:srgbClr val="F5B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5B63F"/>
                </a:solidFill>
                <a:latin typeface="Arial"/>
              </a:rPr>
              <a:t>JUEGO BÍBLICO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1 Samuel 1: La oración de Ana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CE6F4"/>
                </a:solidFill>
                <a:latin typeface="Arial"/>
              </a:rPr>
              <a:t>Lee cada pregunta y descubre cuánto recuerdas de la historia.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¿Cómo se llamaban los dos hijos de Elí que servían como sacerdotes?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Nadab y Abiú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Ofni y Finees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Joel y Abías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Jonatán y Ahimelec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Ofni y Finees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¿Cómo se llamaban los dos hijos de Elí que servían como sacerdotes?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clase de porción daba Elcana a Ana?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porción doble de harina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La misma porción que a todos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parte escogida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Ninguna porción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Una parte escogida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clase de porción daba Elcana a Ana?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¿Por qué Penina irritaba y entristecía a Ana?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Ana no quería viajar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Ana recibía todo el sacrificio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Ana no hablaba con ella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Ana no tenía hijos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D. Porque Ana no tenía hijos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¿Por qué Penina irritaba y entristecía a Ana?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¿Cómo reaccionaba Ana cuando Penina la enojaba?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Lloraba y no comía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Abandonaba a su familia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Discutía con Elcana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Regresaba inmediatamente a Ramá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Lloraba y no comía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¿Cómo reaccionaba Ana cuando Penina la enojaba?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¿Elcana dijo que él era mejor para Ana que cuántos hijos?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Cinco hijos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Siete hijos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Diez hijos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Doce hijos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Diez hijos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¿Elcana dijo que él era mejor para Ana que cuántos hijos?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¿De qué lugar era Elcana?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Ramataim de Zofim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Silo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Belén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¿Dónde estaba sentado el sacerdote Elí cuando Ana fue a orar?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Frente al altar del sacrificio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Junto a un pilar del templo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Dentro de su casa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la entrada de la ciudad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Junto a un pilar del templo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¿Dónde estaba sentado el sacerdote Elí cuando Ana fue a orar?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¿Cómo oró Ana al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 alegría y cantos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 silencio y sin emoción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 medio de Elcana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 amargura de alma y abundante llanto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D. Con amargura de alma y abundante llanto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¿Cómo oró Ana al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prometió Ana hacer si Dios le daba un hijo varón?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Dedicarlo al Señor todos los días de su vida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Convertirlo en rey de Israel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Llevarlo a vivir en Ramá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Entregarle grandes riquezas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Dedicarlo al Señor todos los días de su vida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prometió Ana hacer si Dios le daba un hijo varón?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dijo Ana que nunca subiría sobre la cabeza de su hijo?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corona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Aceite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navaja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manto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Una navaja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dijo Ana que nunca subiría sobre la cabeza de su hijo?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observó Elí mientras Ana oraba?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 levantaba las manos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Sus labios se movían, pero su voz no se oía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 cantaba en voz alta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 permanecía completamente inmóvil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1:12-13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Sus labios se movían, pero su voz no se oía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observó Elí mientras Ana oraba?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1:12-13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Ramataim de Zofim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¿De qué lugar era Elcana?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pensó Elí inicialmente acerca de Ana?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estaba enferma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estaba dormida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había perdido el camino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estaba borracha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1:13-14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D. Que estaba borracha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pensó Elí inicialmente acerca de Ana?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1:13-14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explicó Ana que estaba haciendo delante del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Derramando su alma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Presentando una ofrenda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Confesando el pecado de Penina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Esperando a Elcana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Derramando su alma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explicó Ana que estaba haciendo delante del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deseo expresó Elí para Ana después de escuchar su explicación?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regresara al año siguiente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tuviera muchos bienes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Dios le otorgara su petición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permaneciera en el templo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Que Dios le otorgara su petición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deseo expresó Elí para Ana después de escuchar su explicación?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cambió en Ana después de hablar con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Regresó inmediatamente a su casa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Comió y no estuvo más triste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Comenzó a llorar nuevamente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Decidió no volver a Silo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Comió y no estuvo más triste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cambió en Ana después de hablar con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hizo el Señor después que Elcana y Ana regresaron a Ramá?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Envió a Elí para visitarlos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Cerró la casa de Elcana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Les pidió otro sacrificio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Se acordó de Ana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1:19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D. Se acordó de Ana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hizo el Señor después que Elcana y Ana regresaron a Ramá?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1:19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¿Cómo se llamaban las dos mujeres de Elcana?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 y María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Rut y Penina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 y Penina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Sara y Rebeca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nombre puso Ana al hijo que recibió?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Samuel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Saúl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Eliú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Finees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Samuel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nombre puso Ana al hijo que recibió?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¿Por qué Ana puso al niño por nombre Samuel?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Elí escogió el nombre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era el nombre de su abuelo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lo había demandado al Señor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Porque nació en Silo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Porque lo había demandado al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¿Por qué Ana puso al niño por nombre Samuel?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¿Cuándo dijo Ana que llevaría al niño delante del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Inmediatamente después de su nacimiento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Cuando fuera destetado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Cuando cumpliera doce años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Después de la muerte de Elí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Cuando fuera destetado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¿Cuándo dijo Ana que llevaría al niño delante del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respondió Elcana cuando Ana decidió quedarse con Samuel hasta destetarlo?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Debes subir con nosotros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Entrégalo inmediatamente a Elí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No volveremos a Silo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Haz lo que bien te pareciere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D. Haz lo que bien te pareciere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respondió Elcana cuando Ana decidió quedarse con Samuel hasta destetarlo?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llevó Ana cuando presentó a Samuel en la Casa del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Tres becerros, un efa de harina y un odre de vino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Dos corderos, aceite y pan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becerro, una paloma y agua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Oro, incienso y diez panes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Tres becerros, un efa de harina y un odre de vino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llevó Ana cuando presentó a Samuel en la Casa del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Ana y Penina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¿Cómo se llamaban las dos mujeres de Elcana?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hizo Ana con Samuel después que Dios respondió su oración?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 llevó nuevamente a 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 entregó al ejército de Israel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 volvió al Señor para todos los días de su vida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 dejó al cuidado de Penina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1:27-28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Lo volvió al Señor para todos los días de su vida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hizo Ana con Samuel después que Dios respondió su oración?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1:27-28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21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1298448"/>
            <a:ext cx="4846320" cy="38404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5B63F"/>
                </a:solidFill>
                <a:latin typeface="Arial"/>
              </a:rPr>
              <a:t>MÁS RECURSOS GRATIS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847088"/>
            <a:ext cx="1051560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700" b="1">
                <a:solidFill>
                  <a:srgbClr val="FFFFFF"/>
                </a:solidFill>
                <a:latin typeface="Arial"/>
              </a:rPr>
              <a:t>Juegos, dinámicas y herramientas para preparar tu próximo programa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3822191"/>
            <a:ext cx="9966960" cy="6583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CE6F4"/>
                </a:solidFill>
                <a:latin typeface="Arial"/>
              </a:rPr>
              <a:t>Explora recursos para jóvenes, maestros, familias e iglesias en JOCAED.com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5074920"/>
            <a:ext cx="804672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0">
                <a:solidFill>
                  <a:srgbClr val="DCE6F4"/>
                </a:solidFill>
                <a:latin typeface="Arial"/>
              </a:rPr>
              <a:t>JOCAED es apoyado por JCE Graphic Services.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" y="5742432"/>
            <a:ext cx="3657600" cy="43891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200" b="1">
                <a:solidFill>
                  <a:srgbClr val="F5B63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320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0F766E"/>
          </a:solidFill>
          <a:ln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5B63F"/>
          </a:solidFill>
          <a:ln>
            <a:solidFill>
              <a:srgbClr val="F5B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5B63F"/>
                </a:solidFill>
                <a:latin typeface="Arial"/>
              </a:rPr>
              <a:t>GRACIAS POR JUGAR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1 Samuel 1: La oración de Ana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CE6F4"/>
                </a:solidFill>
                <a:latin typeface="Arial"/>
              </a:rPr>
              <a:t>Lee cada pregunta y descubre cuánto recuerdas de la historia.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¿Cuál de las mujeres de Elcana tenía hijos?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Penina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Ambas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Ninguna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Penina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¿Cuál de las mujeres de Elcana tenía hijos?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¿A qué lugar subía Elcana cada año para adorar y sacrificar?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Jerusalén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Ramá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Bet-el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Silo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1:3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D. Silo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¿A qué lugar subía Elcana cada año para adorar y sacrificar?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1:3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Samuel 1: La oración de Ana</dc:title>
  <dc:subject>Juego bíblico creado con JOCAED Activity Studio</dc:subject>
  <dc:creator>JOCAED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