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1: La oración de Ana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llamaban los dos hijos de Elí que servían como sacerdotes?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Nadab y Abiú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Ofni y Finees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Joel y Abías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Jonatán y Ahimelec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Ofni y Finees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llamaban los dos hijos de Elí que servían como sacerdotes?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clase de porción daba Elcana a 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porción doble de harina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misma porción que a todos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parte escogida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Ninguna porción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parte escogida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clase de porción daba Elcana a 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Penina irritaba y entristecía a 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Ana no quería viajar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Ana recibía todo el sacrificio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Ana no hablaba con ella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Ana no tenía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Ana no tenía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Penina irritaba y entristecía a 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reaccionaba Ana cuando Penina la enojaba?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Lloraba y no comía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Abandonaba a su familia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Discutía con Elcana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Regresaba inmediatamente a 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Lloraba y no comía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reaccionaba Ana cuando Penina la enojaba?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¿Elcana dijo que él era mejor para Ana que cuántos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Cinco hijos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hijos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hijos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 hijos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Diez hijos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¿Elcana dijo que él era mejor para Ana que cuántos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lugar era Elcana?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Ramataim de Zofim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estaba sentado el sacerdote Elí cuando Ana fue a 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Frente al altar del sacrificio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Junto a un pilar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Dentro de su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la entrada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Junto a un pilar del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estaba sentado el sacerdote Elí cuando Ana fue a 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oró Ana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alegría y cantos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silencio y sin emoción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 medio de Elcana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amargura de alma y abundante llanto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amargura de alma y abundante llanto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oró Ana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prometió Ana hacer si Dios le daba un hijo varón?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Dedicarlo al Señor todos los días de su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Convertirlo en rey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Llevarlo a vivir en Ramá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Entregarle grandes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Dedicarlo al Señor todos los días de su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Ana hacer si Dios le daba un hijo varón?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Ana que nunca subiría sobre la cabeza de su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navaja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manto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navaja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Ana que nunca subiría sobre la cabeza de su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observó Elí mientras Ana oraba?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Ana levantaba las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labios se movían, pero su voz no se oía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Ana cantaba en voz alta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Ana permanecía completamente inmóvil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1:12-13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labios se movían, pero su voz no se oía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observó Elí mientras Ana oraba?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1:12-13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Ramataim de Zofim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lugar era Elcana?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pensó Elí inicialmente acerca de 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estaba enferma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estaba dormida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había perdido el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estaba borracha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Que estaba borracha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pensó Elí inicialmente acerca de 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explicó Ana que estaba haciendo delante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Derramando su alma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Presentando una ofrenda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Confesando el pecado de Penina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Esperando a Elcana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Derramando su alma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explicó Ana que estaba haciendo delante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deseo expresó Elí para Ana después de escuchar su explicación?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regresara al año siguiente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tuviera muchos bienes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Dios le otorgara su petición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permaneciera en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Dios le otorgara su petición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deseo expresó Elí para Ana después de escuchar su explicación?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cambió en Ana después de hablar con Elí?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Regresó inmediatamente a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Comió y no estuvo más triste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Comenzó a llorar nuevamente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Decidió no volver a 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Comió y no estuvo más triste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cambió en Ana después de hablar con Elí?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el Señor después que Elcana y Ana regresaron a Ramá?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Envió a Elí para visitarlos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Cerró la casa de Elcana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Les pidió otro sacrificio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acordó de 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acordó de 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Señor después que Elcana y Ana regresaron a Ramá?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se llamaban las dos mujeres de Elcana?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Ana y María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Rut y Penina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Ana y Penina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Sara y Rebeca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puso Ana al hijo que recibió?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Finees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puso Ana al hijo que recibió?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Ana puso al niño por nombre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Elí escogió el nombre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era el nombre de su abuelo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lo había demandado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nació en 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Porque lo había demandado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Ana puso al niño por nombre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¿Cuándo dijo Ana que llevaría al niño delante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Inmediatamente después de su nacimiento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Cuando fuera destetado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Cuando cumpliera doce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Después de la muerte de Elí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Cuando fuera destetado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dijo Ana que llevaría al niño delante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respondió Elcana cuando Ana decidió quedarse con Samuel hasta destetarlo?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Debes subir con nosotros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Entrégalo inmediatamente a Elí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volveremos a 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Haz lo que bien te pareciere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Haz lo que bien te pareciere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respondió Elcana cuando Ana decidió quedarse con Samuel hasta destetarlo?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llevó Ana cuando presentó a Samuel en la Casa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becerros, un efa de harina y un odre de 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 corderos, aceite y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becerro, una paloma y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Oro, incienso y diez panes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Tres becerros, un efa de harina y un odre de vino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llevó Ana cuando presentó a Samuel en la Casa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Ana y Penina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se llamaban las dos mujeres de Elcana?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Ana con Samuel después que Dios respondió su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llevó nuevamente a 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entregó al ejército de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volvió al Señor para todos los días de su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 dejó al cuidado de Penina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1:27-28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Lo volvió al Señor para todos los días de su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Ana con Samuel después que Dios respondió su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1:27-28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1: La oración de Ana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¿Cuál de las mujeres de Elcana tenía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Penina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Ambas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Ninguna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Penina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¿Cuál de las mujeres de Elcana tenía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lugar subía Elcana cada año para adorar y sacrificar?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Ramá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Samuel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lugar subía Elcana cada año para adorar y sacrificar?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Samuel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1: La oración de Ana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