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9: Dios vuelve a hablar con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 convertiría el templo si el pueblo abandonaba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santificó para poner allí su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refrán y escarnio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 el templo si el pueblo abandonaba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tardó Salomón en edificar sus dos casas?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tardó Salomón en edificar sus dos casas?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ciudades dio Salomón a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Dieciocho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dio Salomón a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Hiram la tierra de esas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Ezión-geber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Gibetón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Cabul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Hiram la tierra de esas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oro había enviado Hiram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veinte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escudos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Ciento veinte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oro había enviado Hiram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veces se había aparecido el SEÑOR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fortificó Salomón junto con Hazor y Meguido?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casa de marfil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fortificó Salomón junto con Hazor y Meguido?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había conquistado y quemado Gezer?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conquistado y quemado Gezer?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dio Faraón Gezer como 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integridad y rectitud 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 hija, esposa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dio Faraón Gezer como 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fueron sometidos a tributo laboral?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pueblos cananeos que quedaron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sometidos a tributo laboral?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función tenían los israelitas en vez de ser esclavos?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Eran soldados, oficiales y capitanes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función tenían los israelitas en vez de ser esclavos?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se había aparecido el SEÑOR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veces al año ofrecía Salomón holocaustos e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al año ofrecía Salomón holocaustos e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construyó Salomón una flota?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Ramot de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Bet-el y 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Ezión-geber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Ezión-geber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construyó Salomón una flota?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envió marineros expertos con los siervos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envió marineros expertos con los siervos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oro trajeron de Ofir?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veinte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Piedras grandes y costosas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Cuatrocientos veinte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oro trajeron de Ofir?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9: Dios vuelve a hablar con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Dios haber hecho con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santificó para poner allí su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integridad y rectitud 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santificó para poner allí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Dios haber hecho con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debía andar Salomón para afirmar su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santificó para poner allí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integridad y rectitud 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integridad y rectitud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debía andar Salomón para afirmar su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si Israel servía a otros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hija, esposa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refrán y escarnio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integridad y rectitud como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cortado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9:6-7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Sería cortado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si Israel servía a otros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9:6-7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9: Dios vuelve a hablar con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