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8: La dedicación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otros objetos sagrados subieron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tabernáculo y sus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otros objetos sagrados subieron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 la cantidad de ovejas y bueyes sacrificados?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podía contar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la cantidad de ovejas y bueyes sacrificados?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colocaron el arca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Lugar Santísimo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el arca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dentro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dos tablas de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dentro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había puesto las tablas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puesto las tablas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reunió Salomón para trasladar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llenó la casa cuando salieron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llenó la casa cuando salieron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pudieron continuar ministrando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la gloria del SEÑOR llenó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pudieron continuar ministrando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Salomón delante de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delante de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promesa a David reconoció Salomón como cumplida?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hay hombre que no peque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8:15-20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su hijo edificaría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promesa a David reconoció Salomón como cumplida?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8:15-20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preparado Salomón en medio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cuernos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8:22,54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plataforma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preparado Salomón en medio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8:22,54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ancianos y jefes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reunió Salomón para trasladar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postura tomó Salomón durante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8:22,54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arrodilló y extendió las manos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postura tomó Salomón durante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8:22,54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declaró Salomón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hay Dios semejante en cielo ni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Salomón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Salomón sobre la posibilidad de que Dios habitara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ni los cielos pueden contenerlo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Salomón sobre la posibilidad de que Dios habitara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qué lugar pidió Salomón que Dios atendiera las oraciones?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lugar pidió Salomón que Dios atendiera las oraciones?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Salomón cuando Israel fuera derrotado por pecar?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Dios oyera, perdonara y los hiciera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cuando Israel fuera derrotado por pecar?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llevaron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Lugar Santísimo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durante la sequía causada por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Dios perdonara y enviara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durante la sequía causada por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¿Incluyó Salomón en su oración al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Sí, al que viniera por el nombre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¿Incluyó Salomón en su oración al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por Israel cuando saliera a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8:44-45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oyera su oración y defendiera su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por Israel cuando saliera a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8:44-45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afirmó Salomón acerca del pecado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hay hombre que no peque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hay hombre que no peque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Salomón acerca del pecado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Salomón después de terminar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8:54-55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Bendijo nuevamente a toda la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después de terminar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8:54-55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la Ciudad de David, que es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llevaron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bueyes ofreció Salomón en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bueyes ofreció Salomón en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celebraron la dedicación y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Catorce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celebraron la dedicación y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8: La dedicación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qué fiesta se reunió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Durante la fiesta del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qué fiesta se reunió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llevaron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llevaron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8: La dedicación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