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8: La dedicación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otros objetos sagrados subieron con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tabernáculo y sus utensilios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plataforma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dos tablas 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tabernáculo y sus utensilios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otros objetos sagrados subieron con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era la cantidad de ovejas y bueyes sacrificados?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Veintidós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podía contar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fiesta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se podía contar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 la cantidad de ovejas y bueyes sacrificados?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colocaron el arca dentro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la Ciudad de David, que es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Ciudad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Lugar Santísimo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Lugar Santísimo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colocaron el arca dentro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dentro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plataforma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tabernáculo y sus utensilios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cuernos del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dos tablas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dos tablas de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dentro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había puesto las tablas en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había puesto las tablas en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reunió Salomón para trasladar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llenó la casa cuando salieron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Bendijo al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su hijo edificaría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llenó la casa cuando salieron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no pudieron continuar ministrando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Bendijo nuevamente a toda la 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arrodilló y extendió las manos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gloria del SEÑOR llenó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hay Dios semejante en cielo ni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la gloria del SEÑOR llenó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pudieron continuar ministrando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Salomón delante de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Bendijo nuevamente a toda la 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Bendijo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Bendijo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Salomón delante de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promesa a David reconoció Salomón como cumplida?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su hijo edificaría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hay hombre que no peque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ni los cielos pueden contenerlo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8:15-20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su hijo edificaría la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promesa a David reconoció Salomón como cumplida?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8:15-20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había preparado Salomón en medio del atrio?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dos tablas de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plataforma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tabernáculo y sus utensilios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cuernos del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8:22,54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plataforma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 preparado Salomón en medio del atrio?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8:22,54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ancianos y jefes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reunió Salomón para trasladar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postura tomó Salomón durante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Bendijo nuevamente a toda la 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gloria del SEÑOR llenó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arrodilló y extendió las manos al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hay Dios semejante en cielo ni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8:22,54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arrodilló y extendió las manos al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postura tomó Salomón durante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8:22,54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declaró Salomón acerca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oyera, perdonara y los hiciera volver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arrodilló y extendió las manos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oyera su oración y defendiera su causa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hay Dios semejante en cielo ni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no hay Dios semejante en cielo ni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declaró Salomón acerca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reconoció Salomón sobre la posibilidad de que Dios habitara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ni los cielos pueden contenerlo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gloria del SEÑOR llenó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su hijo edificaría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ni los cielos pueden contenerlo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Salomón sobre la posibilidad de que Dios habitara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¿Hacia qué lugar pidió Salomón que Dios atendiera las oraciones?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oyera, perdonara y los hiciera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oyera su oración y defendiera su causa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Hacia 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qué lugar pidió Salomón que Dios atendiera las oraciones?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Salomón cuando Israel fuera derrotado por pecar?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oyera su oración y defendiera su causa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oyera, perdonara y los hiciera volver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Dios oyera, perdonara y los hiciera volver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Salomón cuando Israel fuera derrotado por pecar?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¿Desde dónde llevaron el arca del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Lugar Santísimo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Desde la Ciudad de David, que es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durante la sequía causada por el pecado?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oyera, perdonara y los hiciera volver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oyera su oración y defendiera su causa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8:35-36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Dios perdonara y enviara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durante la sequía causada por el pecado?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8:35-36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¿Incluyó Salomón en su oración al extranjero?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8:41-43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Sí, al que viniera por el nombre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¿Incluyó Salomón en su oración al extranjero?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8:41-43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por Israel cuando saliera a la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oyera, perdonara y los hiciera volver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oyera su oración y defendiera su causa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8:44-45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Dios oyera su oración y defendiera su causa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por Israel cuando saliera a la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8:44-45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afirmó Salomón acerca del pecado humano?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su hijo edificaría la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ni los cielos pueden contenerlo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hay hombre que no peque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perdonara y enviara lluvia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no hay hombre que no peque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afirmó Salomón acerca del pecado humano?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Salomón después de terminar la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Bendijo al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arrodilló y extendió las manos al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gloria del SEÑOR llenó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Bendijo nuevamente a toda la congregación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8:54-55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Bendijo nuevamente a toda la congregación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Salomón después de terminar la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8:54-55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la Ciudad de David, que es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dónde llevaron el arca del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bueyes ofreció Salomón en la dedicación?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Veintidós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podía contar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fiesta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8:63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Veintidós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bueyes ofreció Salomón en la dedicación?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8:63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días celebraron la dedicación y la fiesta?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Veintidós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podía contar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fiesta del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8:65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Catorce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celebraron la dedicación y la fiesta?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8:65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8: La dedicación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¿Durante qué fiesta se reunió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podía contar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Veintidós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la fiesta del mes séptimo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Durante la fiesta del mes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qué fiesta se reunió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llevaron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ancianos y jefes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al que viniera por el nombre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llevaron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8: La dedicación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