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7: El palacio y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quién construyó Salomón una casa semejante a la suya?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Jeroboam hijo de Nabat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la hija de Faraón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 construyó Salomón una casa semejante a la suya?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artesano de Tiro mandó llamar Salomón?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artesano de Tiro mandó llamar Salomón?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tribu era la madre de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 hija de 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Sobre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tribu era la madre de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¿En qué material era especialmente hábil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material era especialmente hábil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llamaron las dos columnas del pórtico?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Jaquín y Boaz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llamaron las dos columnas del pórtico?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tardó Salomón en construir su propia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codos medía de alto cada columna?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Dieciocho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codos medía de alto cada columna?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fruto adornaba las redes de los capiteles?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7:18-20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Granadas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fruto adornaba las redes de los capiteles?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7:18-20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gran recipiente circular hizo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mar de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gran recipiente circular hizo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codos medía el mar de un borde al otro?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 codos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codos medía el mar de un borde al otro?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cuántos bueyes descansaba 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Doce bueyes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cuántos bueyes descansaba 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tardó Salomón en construir su propia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dónde miraban los grupos de bueyes?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monte al oriente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al palacio de Acab en Jezreel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los cuatro puntos cardinales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Hacia los cuatro puntos cardinales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dónde miraban los grupos de bueyes?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basas de bronce hizo Hiram?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basas de bronce hizo Hiram?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fuentes hizo para las basas?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Diez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fuentes hizo para las basas?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servía el mar de bronce?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7:23-26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las purificaciones de los sacerdotes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servía el mar de bronce?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7:23-26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utensilios pequeños hizo Hiram para el altar?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Calderos, paletas y tazones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utensilios pequeños hizo Hiram para el altar?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 la gran casa construida con columnas de cedro?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pórtico del juicio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metal eran los candeleros y utensilios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bueyes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Jaquín y Boaz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oro fino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7:48-50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metal eran los candeleros y utensilios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7:48-50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Salomón con las cosas santificadas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Las guardó en los tesoros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Salomón con las cosas santificadas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cuando terminó toda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guardó en los tesoros de la casa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Salomón introdujo la plata, el oro y los utensilios dedicados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las purificaciones de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Salomón introdujo la plata, el oro y los utensilios dedicados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cuando terminó toda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Reyes 7: El palacio y los utensilios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casa del bosque del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 la gran casa construida con columnas de cedro?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columnas sostenían aquella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Dieciocho codos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codos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Cuarenta y 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y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columnas sostenían aquella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edificio hizo Salomón para juzgar?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casa del bosque del Líbano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Calderos, paletas y tazones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pórtico del juicio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pórtico del juicio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edificio hizo Salomón para juzgar?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7: El palacio y los utensilios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