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6: Salomón construye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medía de alto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Treinta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alto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tipo de ventanas hizo Salomón para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Ventanas anchas por dentro y estrechas por 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Ventanas anchas por dentro y estrechas por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tipo de ventanas hizo Salomón para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evitó oír en la casa durante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Martillo, hacha y herramienta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evitó oír en la casa durante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madera cubrió Salomón el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6:9,15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tablas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madera cubrió Salomón el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6:9,15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Dios a Salomón para habitar entre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anduviera en sus estatutos y guardara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Dios a Salomón para habitar entre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del reinado de Salomón comenzó la construcción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madera se cubrió el suelo?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madera de ciprés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madera se cubrió el suelo?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cámara interior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Lugar Santísimo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cámara interior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medía 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 por 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 codos por 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recubrió Salomón el interior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recubrió Salomón el interior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figuras grandes colocó en 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grandes colocó en 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cuarto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del reinado de Salomón comenzó la construcción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madera eran los querubines?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madera de olivo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madera eran los querubines?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medía de alto cada querubín?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medía de alto cada querubín?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figuras fueron talladas en paredes y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6:29,32,35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Querubines, palmeras y flores abiertas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fueron talladas en paredes y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6:29,32,35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se echaron los cimientos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mes de Ziv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se echaron los cimientos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quedó terminada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mes de Bul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quedó terminada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habían pasado desde la salida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tardó Salomón en 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Salomón en 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6: Salomón construye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pasado desde la salida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medía de largo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Sesenta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largo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medía de ancho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ancho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6: Salomón construye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