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6: Salomón construye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codos medía de alto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Treinta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medía de alto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tipo de ventanas hizo Salomón para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Ventanas anchas por dentro y estrechas por fuera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Lugar Santísimo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Ventanas anchas por dentro y estrechas por fuera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tipo de ventanas hizo Salomón para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se evitó oír en la casa durante la construcción?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Querubines, palmeras y flores 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anduviera en sus estatutos y guardara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Martillo, hacha y herramienta de hierro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panes, tortas y una vasija de miel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Martillo, hacha y herramienta de hierro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evitó oír en la casa durante la construcción?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madera cubrió Salomón el interior?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6:9,15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tablas de cedro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madera cubrió Salomón el interior?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6:9,15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Dios a Salomón para habitar entre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anduviera en sus estatutos y guardara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Martillo, hacha y herramienta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Querubines, palmeras y flores abiertas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sus ojos se habían oscurecido por la vejez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anduviera en sus estatutos y guardara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Dios a Salomón para habitar entre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año del reinado de Salomón comenzó la construcción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cuarto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Ziv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Bul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madera se cubrió el suelo?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madera de ciprés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madera se cubrió el suelo?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cámara interior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Lugar Santísimo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Lugar Santísimo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cámara interior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codos medía el Lugar Santísimo?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codos por 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Veinte codos por 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medía el Lugar Santísimo?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recubrió Salomón el interior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recubrió Salomón el interior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figuras grandes colocó en el Lugar Santísimo?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Lugar Santísimo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querubines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figuras grandes colocó en el Lugar Santísimo?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cuarto 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año del reinado de Salomón comenzó la construcción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madera eran los querubines?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tablas de cedro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madera de ciprés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madera de olivo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oro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madera de olivo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madera eran los querubines?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medía de alto cada querubín?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medía de alto cada querubín?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figuras fueron talladas en paredes y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Querubines, palmeras y flores 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Martillo, hacha y herramienta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Que anduviera en sus estatutos y guardara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Granadas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6:29,32,35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Querubines, palmeras y flores abiertas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figuras fueron talladas en paredes y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6:29,32,35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mes se echaron los cimientos de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cuarto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Ziv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Bul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el mes de Ziv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se echaron los cimientos de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mes quedó terminada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cuarto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Ziv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Bul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ochenta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mes de Bul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mes quedó terminada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años habían pasado desde la salida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cuarto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Cuatrocientos ochenta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Ziv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mes de Bul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tardó Salomón en construir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tardó Salomón en construir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6: Salomón construye 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Cuatrocientos ochenta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habían pasado desde la salida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codos medía de largo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Sesenta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medía de largo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codos medía de ancho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codos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Veinte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codos medía de ancho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6: Salomón construye 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