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Reyes 5: Preparativos para construir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madera pidió Salomón a Hiram?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Cedro del 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Piedras grandes y costosas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Madera de sándalo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madera de olivo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Cedro del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madera pidió Salomón a Hiram?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habilidad reconoció Salomón en los sidonios?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Paz y alianza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Cortar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balsas por 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Cortar madera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habilidad reconoció Salomón en los sidonios?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serían transportados los troncos por Hiram?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Paz y alianza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Cortar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balsas por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balsas por 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serían transportados los troncos por Hiram?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entregaría Salomón para el sustento de la casa de Hiram?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 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Ochenta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Trigo y aceite puro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Trigo y aceite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entregaría Salomón para el sustento de la casa de Hiram?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dio el SEÑOR a Salomón conforme a su promesa?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Paz y alianza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Cortar 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balsas por 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dio el SEÑOR a Salomón conforme a su promesa?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rey envió siervos a Salomón al saber que había sido ungido?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Hiram rey de 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reina de Sabá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sacerdote 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Tibni hijo de Ginat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existió entre Hiram y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tenía adversarios ni mal que temer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Paz y alianza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Cortar 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Paz y alianza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existió entre Hiram y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hombres reunió Salomón para la leva?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Ochenta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 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Treinta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reunió Salomón para la leva?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turnaban los hombres enviados al Líbano?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 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Trigo y aceite puro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mes en el Líbano y dos meses en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mes en el Líbano y dos meses en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turnaban los hombres enviados al Líbano?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llevaban cargas?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Ochenta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 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Setenta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llevaban cargas?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cortaban en 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 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Ochenta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cortaban en 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Hiram rey de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envió siervos a Salomón al saber que había sido ungido?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supervisores dirigían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 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mil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supervisores dirigían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prepararon para los cimientos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Cedro del 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dos talentos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marfil cubierto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Piedras grandes y costosas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Piedras grandes y costosas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prepararon para los cimientos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Reyes 5: Preparativos para construir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David no había podido edificar una casa al nombre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tenía adversarios ni mal que temer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las guerras que lo rodeaban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su hijo edificaría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balsas por 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las guerras que lo rodeaban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David no había podido edificar una casa al nombre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condición de paz permitió a Salomón planear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Paz y alianza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su hijo edificaría la casa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tenía adversarios ni mal que temer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las guerras que lo rodeaban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tenía adversarios ni mal que temer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condición de paz permitió a Salomón planear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dada a David cumplía Salomón al construir?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tenía adversarios ni mal que temer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las guerras que lo rodeaban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balsas por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su hijo edificaría la casa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su hijo edificaría la casa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dada a David cumplía Salomón al construir?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5: Preparativos para construir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