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4: El reino próspero y sabio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gobernador en el monte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Ben-hur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 y Alot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Gibetón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Ben-hur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gobernador en el monte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gobernador estaba casado con Tafat, hija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Ben-abinadab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Naama amonita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Ben-abinadab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gobernador estaba casado con Tafat, hija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¿Sobre qué región gobernaba Baana hijo de Ahilud?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Ben-hur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 y Alot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Aser y Alot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qué región gobernaba Baana hijo de Ahilud?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describe la multitud de Judá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uno debajo de su parra y su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Comida, bebida y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 y prudencia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la arena junto al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la arena junto al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describe la multitud de Judá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disfrutaba el pueblo durante el reinado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Comida, bebida y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la arena junto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 y prudencia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 arena de la ribera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Comida, bebida y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disfrutaba el pueblo durante el reinado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cargo tenía Azarías hijo de Sadoc?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Ben-abinadab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Supervisar la casa de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qué río dominaba Salomón sobre los reinos?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 y Alot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Bet-el y 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el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río dominaba Salomón sobre los reinos?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medidas de flor de harina se consumían diariamente?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coros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Treinta coros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medidas de flor de harina se consumían diariamente?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bueyes engordados se preparaban cada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bueyes engordados se preparaban cada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habitaban seguros Judá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uno debajo de su parra y su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la arena junto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 arena de la ribera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Comida, bebida y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Cada uno debajo de su parra y su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habitaban seguros Judá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pesebres tenía Salomón para sus caballos?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coros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pesebres tenía Salomón para sus caballos?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cargo tenía Azarías hijo de Sadoc?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dio Dios a Salomón en gran medida?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Comida, bebida y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la arena junto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 y prudencia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 arena de la ribera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Sabiduría y prudencia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dio Dios a Salomón en gran medida?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se comparó la amplitud del corazón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la arena junto al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uno debajo de su parra y su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Comida, bebida y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 arena de la ribera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la arena de la ribera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se comparó la amplitud del corazón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proverbios compuso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proverbios compuso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cantares compuso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coros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cantares compuso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4: El reino próspero y sabio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estaba sobre el ejército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Ben-abinadab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Supervisar la casa de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estaba sobre el ejército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gobernadores tenía Salomón para abastecer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gobernadores tenía Salomón para abastecer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abastecía cada gobernador la casa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coros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mes al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mes al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abastecía cada gobernador la casa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4: El reino próspero y sabio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