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3: La sabiduría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manifestó Dios a Salomón en Gabaón?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sueños durante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madre se acostó sobre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Andar en los caminos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dividieran en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sueños durante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manifestó Dios a Salomón en Gabaón?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Salomón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Andar en los caminos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corazón entendido para juzgar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madre se acostó sobre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mujer que pidió preservar su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corazón entendido para juzgar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Salomón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agradó a Dios la petición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Pidió que entregaran vivo el niño a la otra mujer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la sabiduría de Dios estaba en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pidió discernimiento y no riquezas ni larga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mujer que pidió preservar su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Porque pidió discernimiento y no riquezas ni larga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agradó a Dios la petición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le dio Dios además de sabiduría?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dividieran en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sueños durante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madre se acostó sobre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Riquezas y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Riquezas y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dio Dios además de sabiduría?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 Salomón para prolongar sus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Andar en los caminos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madre se acostó sobre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sueños durante la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dividieran en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Andar en los caminos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Salomón para prolongar sus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la hija de qué rey emparentó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la hija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mujeres rameras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Jehú hijo de Hanani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Micaías hijo de Imla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¿Ante qué objeto sagrado ofreció Salomón sacrificios al volver?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arca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Ciudad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Ante el arca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qué objeto sagrado ofreció Salomón sacrificios al volver?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clase de mujeres acudieron ante Salomón con una disputa?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la hija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Nabot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mujeres rameras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Tibni hijo de Ginat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mujeres rameras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mujeres acudieron ante Salomón con una disputa?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días separaban el nacimiento de los dos niños?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separaban el nacimiento de los dos niños?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murió uno de los niños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madre se acostó sobre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sueños durante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Andar en los caminos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dividieran en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madre se acostó sobre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murió uno de los niños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Salomón para resolver el caso?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Jaquín y Boaz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manto 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querubines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Salomón para resolver el caso?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la hija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la hija de qué rey emparentó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 fingió dar Salomón acerca del niño vivo?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sueños durante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madre se acostó sobre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dividieran en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Andar en los caminos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lo dividieran en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fingió dar Salomón acerca del niño vivo?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reacción reveló quién era la verdadera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pidió discernimiento y no riquezas ni larga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la sabiduría de Dios estaba en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mujer que pidió preservar su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Pidió que entregaran vivo el niño a la otra mujer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Pidió que entregaran vivo el niño a la otra mujer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reacción reveló quién era la verdadera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entregó Salomón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mujer que pidió preservar su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la sabiduría de Dios estaba en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corazón entendido para juzgar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Andar en los caminos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mujer que pidió preservar su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entregó Salomón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reconoció Israel al oír 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mujer que pidió preservar su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la sabiduría de Dios estaba en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Pidió que entregaran vivo el niño a la otra mujer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corazón entendido para juzgar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la sabiduría de Dios estaba en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reconoció Israel al oír 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3: La sabiduría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ofrecía sacrificios el pueblo antes de construirse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arca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los lugares altos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Ciudad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los lugares altos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ofrecía sacrificios el pueblo antes de construirse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lugar fue Salomón para ofrecer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arca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Anatot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Gabaón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lugar fue Salomón para ofrecer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holocaustos ofreció Salomón en Gabaón?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holocaustos ofreció Salomón en Gabaón?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3: La sabiduría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