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22: Micaías y la muerte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Josafat antes de ir a la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Consultar la palabra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rompieron y no pudieron navegar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el SEÑOR le dijera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golpeó en la mejilla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Consultar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Josafat antes de ir a la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profetas reunió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ponerse el sol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cuatrocientos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profetas reunió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profeta faltaba por consultar?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Micaías hijo de Imla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Micaías hijo de Imla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profeta faltaba por consultar?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aborrecía Acab a Micaías?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cárcel con pan y agua de angustia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ovejas sin pastor sobre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Yo soy como tú, y mi pueblo como tu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profetizaba bien acerca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no profetizaba bien acerca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aborrecía Acab a Micaías?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hizo cuernos de hierro para representar la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Micaías hijo de Imla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Sedequías hijo de Quenaana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hizo cuernos de hierro para representar la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estuvieron Siria e Israel sin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ponerse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Micaías que hablaría?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golpeó en la mejilla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el SEÑOR le dijera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espíritu de mentira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Consultar la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que el SEÑOR le 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Micaías que hablaría?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vio Micaías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SEÑOR en su trono y al ejército celestial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cárcel con pan y agua de angustia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ovejas sin pastor sobre 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profetizaba bien acerca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ovejas sin pastor sobre los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vio Micaías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vio Micaías en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ovejas sin pastor sobre los 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Yo soy como tú, y mi pueblo como tu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cárcel con pan y agua de angustia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SEÑOR en su trono y al ejército celestial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SEÑOR en su trono y al ejército celestial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vio Micaías en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espíritu engañaría a los profetas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espíritu de mentira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golpeó en la mejilla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el SEÑOR le dijera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Consultar la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22:22-23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espíritu de mentira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espíritu engañaría a los profetas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22:22-23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Sedequías a Micaías?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espíritu de mentira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golpeó en la mejilla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el SEÑOR le dijera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Consultar la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golpeó en la mejilla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Sedequías a Micaías?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estuvieron Siria e Israel sin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mandó Acab poner a Micaías?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profetizaba bien acerca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ovejas sin pastor sobre 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cárcel con pan y agua de angustia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Yo soy como tú, y mi pueblo como tu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cárcel con pan y agua de angustia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mandó Acab poner a Micaías?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Acab al entrar en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perros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espíritu de mentira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golpeó en la mejilla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disfrazó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disfrazó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Acab al entrar en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entró a la batalla con vestiduras reales?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casa de marfil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entró a la batalla con vestiduras reales?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fue herido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SEÑOR en su trono y al ejército celestial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Una flecha disparada al azar entró por las junturas de la armadura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Yo soy como tú, y mi pueblo como tu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cárcel con pan y agua de angustia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Una flecha disparada al azar entró por las junturas de la armadura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fue herido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murió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ponerse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ponerse el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murió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rey de Judá visitó a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Ocozías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Micaías hijo de Imla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animales lamieron la sangre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disfrazó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espíritu de mentira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golpeó en la mejilla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perros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perros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animales lamieron la sangre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casa notable había construido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casa de marfil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pórtico del 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casa del bosque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casa de marfil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casa notable había construido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reinó Josafat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ponerse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cuatrocientos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Veinticinco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reinó Josafat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las naves de Josafat en Ezión-geber?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Consultar la palabra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profetizaba bien acerca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rompieron y no pudieron navegar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ovejas sin pastor sobre los montes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rompieron y no pudieron navegar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las naves de Josafat en Ezión-geber?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reinó en Israel después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Micaías hijo de Imla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22:40,51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Ocozías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reinó en Israel después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22:40,51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 de Judá visitó a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22: Micaías y la muerte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ciudad quería recuperar Acab de 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Bet-el y 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Ezión-geber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Ramot de 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Ramot de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quería recuperar Acab de 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respondió Josafat a la invitación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SEÑOR en su trono y al ejército celestial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no profetizaba bien acerca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cárcel con pan y agua de angustia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Yo soy como tú, y mi pueblo como tu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Yo soy como tú, y mi pueblo como tu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respondió Josafat a la invitación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22: Micaías y la muerte de Acab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