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21: La viña de Nabot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reaccionó Acab a la negativa?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acostó triste, volvió el rostro y no comió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 la comerían junto al muro de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 la lamerían donde lamieron la de Nabot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Se acostó triste, volvió el rostro y no comió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Acab a la negativa?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prometió conseguir la viña para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Nabot de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hombres perversos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Jezabel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prometió conseguir la viña para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sello cerró Jezabel sus cartas?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los días de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había humillado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sello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el sello de Acab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sello cerró Jezabel sus cartas?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mandó proclamar Jezabel en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sello de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los días de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había humillado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ayuno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ayuno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mandó proclamar Jezabel en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testigos falsos debían acusar a Nabot?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hombres perversos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Nabot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Jezabel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 hombres perversos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testigos falsos debían acusar a Nabot?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era la viña que deseaba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Nabot de 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Jezabel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hombres perversos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acusaron falsamente a Nabot?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hacer un huerto de legumbres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21:10,13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blasfemar contra Dios y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acusaron falsamente a Nabot?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21:10,13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mataron a Nabot?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apedrearon fuera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mataron a Nabot?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 salió al encuentro de Acab en la viña?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Jezabel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Nabot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hombres perversos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21:17-18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salió al encuentro de Acab en la viña?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21:17-18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con la sangre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 la lamerían donde lamieron la de Nabot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 la comerían junto al muro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acostó triste, volvió el rostro y no comió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Los perros la lamerían donde lamieron la de Nabot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la sangre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ocurriría con Jezabel?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 la lamerían donde lamieron la de Nabot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 la comerían junto al muro de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acostó triste, volvió el rostro y no comió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Los perros la comerían junto al muro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ocurriría con Jezabel?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Nabot de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era la viña que deseaba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 qué casas sería tratada la casa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hacer un huerto de legumbres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las casas de Jeroboam y Baasa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casas sería tratada la casa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Acab al oír 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acostó triste, volvió el rostro y no comió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perros la comerían junto al muro de Jezreel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Rasgó sus vestidos, ayunó y se vistió de saco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Rasgó sus vestidos, ayunó y se vistió de saco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Acab al oír 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reconoció Dios acerca de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había humillado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los días de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sello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se había humillado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Dios acerca de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dijo Dios que traería el mal sobre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había humillado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los días de su hijo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el sello de 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los días de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dijo Dios que traería el mal sobre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21: La viña de Nabot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la viña de Nabot?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la Ciudad de David, que es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al palacio de Acab en Jezreel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la viña de Nabot?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quería Acab la viña?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hacer un huerto de legumbres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apedrearon fuera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hacer un huerto de legumbres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quería Acab la viña?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negó Nabot a venderla?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hacer un huerto de legumbres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blasfemar contra Dios y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las casas de Jeroboam y Baasa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era la heredad de sus padres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21:3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era la heredad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negó Nabot a venderla?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21:3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21: La viña de Nabot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