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20: Las victorias de Acab sobre Siria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respondió Acab sobre quien se ciñe las armas?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no se alabe como quien ya se las quita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vida respondería por la vida de Ben-adad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sacos y cuerdas sobre sus cabezas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plata, oro, mujeres e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no se alabe como quien ya se las quita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respondió Acab sobre quien se ciñe las armas?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hacían Ben-adad y los reyes cuando recibieron la respuesta?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Triste y enojado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Bebían en las tiendas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dos rebañuelos de cabras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plata, oro, mujeres e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Bebían en las tiendas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hacían Ben-adad y los reyes cuando recibieron la respuesta?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anunció a Acab que Dios entregaría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Ben-adad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ancianos y todo 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anunció a Acab que Dios entregaría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iniciarían el ataque según el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ancianos y todo 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Ben-adad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jóvenes de los príncipes de las provincias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Los jóvenes de los príncipes de las provincias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iniciarían el ataque según el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jóvenes de las provincias fueron contados?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Doscientos treinta y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y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Doscientos treinta y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jóvenes de las provincias fueron contados?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rey sitió Samaria con su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Ben-adad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ancianos y todo 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israelitas siguieron a los jóvenes?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y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Veintisiete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israelitas siguieron a los jóvenes?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reaccionaron los sirios ante el ataque?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Triste y enojado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Bebían en las tiendas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Huyeron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dos rebañuelos de cabras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Huyeron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reaccionaron los sirios ante el ataque?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los sirios pensaron que podrían vencer en la llanura?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vida respondería por la vida de Ben-adad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no se alabe como quien ya se las quita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sacos y cuerdas sobre sus cabezas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creían que el Dios de Israel era dios de los montes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creían que el Dios de Israel era dios de los montes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los sirios pensaron que podrían vencer en la llanura?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volvieron los sirios para pelear?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año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y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año siguiente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volvieron los sirios para pelear?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se libró la segunda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Afec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Ben-hur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Horeb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Afec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libró la segunda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Ben-adad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sitió Samaria con su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parecía el campamento israelita frente a los sirios?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Hizo pacto con él y lo dejó 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plata, oro, mujeres e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dos rebañuelos de cabras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Bebían en las 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dos rebañuelos de cabras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parecía el campamento israelita frente a los sirios?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sirios de a pie hirió Israel en un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y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Veintisiete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Cien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sirios de a pie hirió Israel en un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¿Sobre cuántos hombres cayó el muro de Afec?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Veintisiete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y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Veintisiete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cuántos hombres cayó el muro de Afec?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presentaron los siervos de Ben-adad ante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Hizo pacto con él y lo dejó 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sacos y cuerdas sobre sus cabezas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no se alabe como quien ya se las quita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vida respondería por la vida de Ben-adad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sacos y cuerdas sobre sus cabezas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presentaron los siervos de Ben-adad ante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Acab con Ben-adad?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sacos y cuerdas sobre sus cabezas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plata, oro, mujeres e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Hizo pacto con él y lo dejó 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dos rebañuelos de cabras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Hizo pacto con él y lo dejó 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Acab con Ben-adad?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reyes acompañaban a Ben-adad?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Veintisiete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y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animal mató al hombre que se negó a herir al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Ben-adad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ancianos y todo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animal mató al hombre que se negó a herir al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sentencia recibió Acab por dejar escapar al enemigo?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vida respondería por la vida de Ben-adad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no se alabe como quien ya se las quita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sacos y cuerdas sobre sus cabezas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plata, oro, mujeres e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 vida respondería por la vida de Ben-adad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sentencia recibió Acab por dejar escapar al enemigo?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volvió Acab a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Bebían en las tiendas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Triste y enojado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Huyeron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dos rebañuelos de cabras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Triste y enojado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volvió Acab a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20: Las victorias de Acab sobre Siria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Treinta y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reyes acompañaban a Ben-adad?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exigió inicialmente Ben-adad a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Hizo pacto con él y lo dejó 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dos rebañuelos de cabras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plata, oro, mujeres e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sacos y cuerdas sobre sus cabezas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plata, oro, mujeres e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exigió inicialmente Ben-adad a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aconsejaron a Acab que no aceptara la segunda exigencia?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jóvenes de los príncipes de las provincias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Ben-adad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ancianos y todo 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20:7-8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ancianos y todo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aconsejaron a Acab que no aceptara la segunda exigencia?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20:7-8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20: Las victorias de Acab sobre Siria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