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2: Las últimas instrucciones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recordó David por haber derramado sangre en tiempo de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recordó David por haber derramado sangre en tiempo de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familia debía Salomón mostrar misericordia?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Abisag sunamita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hijos de Barzilai galaadita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los hijos de Barzilai galaadita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familia debía Salomón mostrar misericordia?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había maldecido gravemente a David cuando huía?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Simei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había maldecido gravemente a David cuando huía?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años reinó David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coros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David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fue sepultado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Ciudad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fue sepultado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dio David sus últimas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mujer pidió Adonías por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Abisag sunamita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Abisag sunamita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mujer pidió Adonías por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medio de quién presentó Adonías su petición?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2:13-18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Betsabé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medio de quién presentó Adonías su petición?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2:13-18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interpretó Salomón la petición de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llevado el arca y sufrido con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pretensión al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una pretensión al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interpretó Salomón la petición de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ejecutó a Adonías por orden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ejecutó a Adonías por orden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desterró Salomón al sacerdote Abiatar?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Anatot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Anatot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desterró Salomón al sacerdote Abiatar?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dio David sus últimas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mató Salomón a Abiatar?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pretensión al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faltaría varón de su linaje en el trono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llevado el arca y sufrido con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había llevado el arca y sufrido con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mató Salomón a Abiatar?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reemplazó Sadoc como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Abiatar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Abiatar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reemplazó Sadoc como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aferró Joab cuando huyó al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cuernos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plataforma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dos tablas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cuernos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aferró Joab cuando huyó al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dio muerte a Joab?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Betsabé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dio muerte a Joab?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debía permanecer Simei?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Anatot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debía permanecer Simei?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David a Salomón que mostrara?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pretensión al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Esfuerzo y hombría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arroyo no debía cruzar Simei?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Anatot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Ciudad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Cedrón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Cedrón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arroyo no debía cruzar Simei?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pasó antes de que Simei saliera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mes al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pasó antes de que Simei saliera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quedó el reino al final de estas acciones?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una pretensión al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Esfuerzo y hombría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Confirmado en mano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quedó el reino al final de estas acciones?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2: Las últimas instrucciones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Esfuerzo y hombría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David a Salomón que mostrara?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guardar Salomón para prosperar?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faltaría varón de su linaje en el trono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llevado el arca y sufrido con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mandamientos y estatutos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guardar Salomón para prosperar?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promesa recordó David acerca de su descendencia?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había llevado el arca y sufrido con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mandamientos y estatutos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Confirmado en mano de 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faltaría varón de su linaje en el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no faltaría varón de su linaje en el trono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promesa recordó David acerca de su descendencia?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2: Las últimas instrucciones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