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Reyes 19: Elías en Horeb y el llamado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despertó a Elías mientras dormía?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despertó a Elías mientras dormía?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encontró Elías junto a su cabecera?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Debajo de un enebro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torta cocida y una vasija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Especias, oro y piedras 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tabernáculo y sus utensilios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torta cocida y una vasija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encontró Elías junto a su cabecera?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veces lo despertó el ángel para que comiera?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veces lo despertó el ángel para que comiera?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caminó Elías con la fuerza de aquella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días y cuarenta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caminó Elías con la fuerza de aquella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monte llegó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Horeb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Gibetón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monte llegó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amenazó de muerte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Jezabel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pasó la noche en Horeb?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una cueva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pasó la noche en Horeb?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¿Estaba el SEÑOR en el gran viento, el terremoto o el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silbo apacible y delicado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su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¿Estaba el SEÑOR en el gran viento, el terremoto o el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manifestación reconoció Elías la presencia divina?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Sacrificó sus bueyes y dio de comer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su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silbo apacible y delicado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un silbo apacible y delicado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manifestación reconoció Elías la presencia divina?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cubrió Elías su rostro?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Sacrificó sus bueyes y dio de comer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su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cubrió Elías su rostro?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 ungir rey sobre 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Eliseo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Hazael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ungir rey sobre 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Jezabel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amenazó de muerte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 ungir rey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Jezabel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Eliseo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Jehú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ungir rey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debía ungir profeta en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Eliseo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ungir profeta en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fieles había reservado Dios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fieles había reservado Dios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Eliseo antes de seguir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Sacrificó sus bueyes y dio de comer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silbo apacible y delicado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Sacrificó sus bueyes y dio de comer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Eliseo antes de seguir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Reyes 19: Elías en Horeb y el llamado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ciudad de Judá huyó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 y Alot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de Judá huyó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¿Debajo de qué planta se sentó Elías en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torta cocida y una vasija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tablas de cedro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Debajo de un enebro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becerros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Debajo de un enebro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¿Debajo de qué planta se sentó Elías en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Elías para sí bajo el enebro?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su manto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silbo apacible y delicado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Morir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Elías para sí bajo el enebro?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19: Elías en Horeb y el llamado de Eliseo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