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18: Elías se presenta ante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ordenó Acab buscar alimento para los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las fuentes y los arroyos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las ciudades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las cuevas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las fuentes y los arroyos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ordenó Acab buscar alimento para los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recorrieron Acab y Abdías el país?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Acompañados por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caminos separados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todo 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Siguiendo el mismo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caminos separados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recorrieron Acab y Abdías el país?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Abdías al reconocer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Huyó de su presencia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Llamó inmediatamente a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postró sobre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Reunió a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postró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Abdías al reconocer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mensaje debía llevar Abdías a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lluvia ha comenzado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caballos tienen alimento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 ha respondido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Aquí está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Aquí está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mensaje debía llevar Abdías a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temía Abdías que Acab hiciera si no encontraba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matara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destruyera las cuevas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enviara a 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expulsara de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lo matara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temía Abdías que Acab hiciera si no encontraba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año ordenó Jehová a Elías presentarse ante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tercer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primer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séptimo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décimo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había enviado Acab a buscar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en 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naciones y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las ciudades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Únicamente en el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naciones y reinos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había enviado Acab a buscar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temía Abdías que sucediera después de dejar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Acab llegara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Jezabel lo encontrara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 Espíritu de Jehová se llevara a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comenzara a llover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el Espíritu de Jehová se llevara a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temía Abdías que sucediera después de dejar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cuándo dijo Abdías que temía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que comenzó la sequía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que conoció a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que sirvió a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su juventud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su juventud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cuándo dijo Abdías que temía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sostuvo Abdías a los profetas escondidos?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pan y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carne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trigo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leche y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pan y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sostuvo Abdías a los profetas escondidos?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prometió Elías bajo juramento?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terminaría la sequía ese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se presentaría ante Acab ese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escondería nuevamente a 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iría ante Jezabel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se presentaría ante Acab ese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Elías bajo juramento?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tercer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año ordenó Jehová a Elías presentarse ante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Abdías después de recibir la promesa de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Regresó a las cuevas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Subió al 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 el aviso a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Reunió a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Dio el aviso a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Abdías después de recibir la promesa de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Acab al recibir el aviso de Abdías?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Envió soldados contra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quedó en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Llamó a 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a encontrarse con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 a encontrarse con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Acab al recibir el aviso de Abdías?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acusó Acab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alborotar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esconder a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robar los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destruir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alborotar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acusó Acab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responsabilizó Elías por los problemas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Abdías y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Acab y la casa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todo el pueblo únicamente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reyes vecinos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Acab y la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responsabilizó Elías por los problemas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pidió Elías reunir a Israel y a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arroyo de Cisón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monte Carmelo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pidió Elías reunir a Israel y a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prometió Jehová enviar sobre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Granizo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Acab después del desafío de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Ordenó arrestar a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Regresó al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Consultó con 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Reunió a Israel y a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Reunió a Israel y a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Acab después del desafío de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18: Elías se presenta ante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Jehová enviar sobre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era el mayordomo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era el mayordomo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profetas de Jehová había escondido Abdías?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profetas de Jehová había escondido Abdías?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18: Elías se presenta ante Acab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