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Reyes 18: Elías se presenta ante Acab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ordenó Acab buscar alimento para los animales?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las fuentes y los arroyos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las ciudades 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monte Carmelo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las cuevas de los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las fuentes y los arroyos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ordenó Acab buscar alimento para los animales?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recorrieron Acab y Abdías el país?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Acompañados por Elías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caminos separados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todo el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Siguiendo el mismo camino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 caminos separados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recorrieron Acab y Abdías el país?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Abdías al reconocer a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Huyó de su presencia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Llamó inmediatamente a Acab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postró sobre su rostro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Reunió a los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postró sobre su rostro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Abdías al reconocer a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mensaje debía llevar Abdías a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lluvia ha comenzado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caballos tienen alimento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Baal ha respondido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Aquí está Elías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Aquí está Elías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mensaje debía llevar Abdías a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temía Abdías que Acab hiciera si no encontraba a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lo matara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destruyera las cuevas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lo enviara a Jezabel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lo expulsara de Samaria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lo matara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temía Abdías que Acab hiciera si no encontraba a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año ordenó Jehová a Elías presentarse ante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tercer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primer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séptimo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décimo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había enviado Acab a buscar a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Solamente en Samaria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naciones y reinos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las ciudades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Únicamente en el Carmelo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naciones y reinos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había enviado Acab a buscar a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temía Abdías que sucediera después de dejar a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Acab llegara primero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Jezabel lo encontrara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el Espíritu de Jehová se llevara a Elías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comenzara a llover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el Espíritu de Jehová se llevara a Elías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temía Abdías que sucediera después de dejar a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¿Desde cuándo dijo Abdías que temía a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que comenzó la sequía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que conoció a Elías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que sirvió a Acab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su juventud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Desde su juventud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¿Desde cuándo dijo Abdías que temía a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sostuvo Abdías a los profetas escondidos?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pan y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carne y 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trigo y aceite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leche y miel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pan y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sostuvo Abdías a los profetas escondidos?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prometió Elías bajo juramento?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terminaría la sequía ese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se presentaría ante Acab ese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escondería nuevamente a Abdías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iría ante Jezabel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se presentaría ante Acab ese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prometió Elías bajo juramento?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el tercer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año ordenó Jehová a Elías presentarse ante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Abdías después de recibir la promesa de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Regresó a las cuevas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Subió al monte Carmelo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Dio el aviso a Acab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Reunió a los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Dio el aviso a Acab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Abdías después de recibir la promesa de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Acab al recibir el aviso de Abdías?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Envió soldados contra Elías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quedó en Samaria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Llamó a Jezabel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 a encontrarse con Elías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Fue a encontrarse con Elías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Acab al recibir el aviso de Abdías?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qué acusó Acab a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alborotar a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esconder a los profetas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robar los animales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destruir el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alborotar a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acusó Acab a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 responsabilizó Elías por los problemas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Abdías y los profetas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Acab y la casa de su padre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todo el pueblo únicamente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reyes vecinos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Acab y la casa de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responsabilizó Elías por los problemas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pidió Elías reunir a Israel y a los profetas?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Samaria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Jezreel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monte Carmelo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arroyo de Cisón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el monte Carmelo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pidió Elías reunir a Israel y a los profetas?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prometió Jehová enviar sobre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Lluvia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Granizo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Acab después del desafío de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Ordenó arrestar a Elías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Regresó al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Consultó con Jezabel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Reunió a Israel y a los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Reunió a Israel y a los profetas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Acab después del desafío de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Reyes 18: Elías se presenta ante Acab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Lluvia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prometió Jehová enviar sobre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era el mayordomo de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Eliseo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Abdón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Josafat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Abdías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era el mayordomo de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profetas de Jehová había escondido Abdías?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Cincuenta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Setenta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Cuatrocientos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Cien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profetas de Jehová había escondido Abdías?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18: Elías se presenta ante Acab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