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18: El desafío en el monte Carmelo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debían preparar primero su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profetas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Elías y 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Acab y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profetas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preparar primero su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cuánto tiempo invocaron inicialmente los profetas 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tarde hasta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mañana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la mañana hasta 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invocaron inicialmente los profetas 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Elías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Reparó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a 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burló de los profetas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Derramó agua sobre 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burló de los profetas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profetas de Baal al no recibir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Abandonaron 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postraron ante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Destruyeron su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cortaron con cuchillos y lancetas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cortaron con cuchillos y lancetas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profetas de Baal al no recibir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respuesta recibieron los profetas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Ninguna voz ni respuesta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pequeña llama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fuerte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voz desde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Ninguna voz ni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recibieron los profetas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Elías al pueblo reunido en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¿Hasta cuándo claudicaréis entre dos pensamientos?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escondió a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se encuentra Jezabel?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¿Cuándo comenzará la lluvia?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reparó Elías cuando el pueblo se acercó?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palacio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camino al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altar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reparó Elías cuando el pueblo se acercó?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piedras utilizó Elías para reconstruir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utilizó Elías para reconstruir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construyó Elías alrededor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círculo de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plataforma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zanja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zanja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construyó Elías alrededor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 agua se derramó sobre el sacrificio en cada ocasión y cuántas veces se hizo?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 cántaros, 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cántaros, 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cántaros, 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cántaros, cuatro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 cántaros,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 agua se derramó sobre el sacrificio en cada ocasión y cuántas veces se hizo?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 zanja alrededor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completamente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llenó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cubrió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retirada por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llenó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zanja alrededor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¿Hasta cuándo claudicaréis entre dos pensamientos?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Elías al pueblo reunido en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patriarcas mencionó Elías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Jacob, José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Abraham,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Abraham, Isaac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Noé, Sem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Abraham, Isaac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patriarcas mencionó Elías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deseaba Elías que el pueblo reconociera?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Acab era el rey legítimo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sequía terminaría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Baal estaba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Jehová era Dios y había vuelto 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Jehová era Dios y había vuelto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Elías que el pueblo reconociera?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descendió después de la oración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ángel con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Granizo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Fuego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descendió después de la oración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consumió el fuego enviado por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sacrificio, la leña, las piedras, el polvo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la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Baal y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El sacrificio, la leña, las piedras, el polvo y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consumió el fuego enviado por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pueblo al contemplar la respuesta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ayuda a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sobre su rostro y reconoció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a buscar a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Cayó sobre su rostro y reconoció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al contemplar la respuesta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profetas de Baal menciona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fueron llevados los profetas de Baal después de ser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cumbre del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arroyo de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arroyo de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llevados los profetas de Baal después de ser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Elías a Acab después del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escuchaba una gran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 abandonar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Baal volvería a responder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sequía continuaría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escuchaba una gran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Elías a Acab después del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Elías en la cumbre del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Construyó otro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postró con el rostro entre las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Tocó una bocina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postró con el rostro entre las rodillas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en la cumbre del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mandó Elías a su criado mirar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mandó Elías a su criado mirar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vio el criado en la séptima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carro descendiendo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 acercándose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 pequeña como la palma de una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nube pequeña como la palma de una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el criado en la séptima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profetas de Baal menciona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finalmente y hacia dónde corrió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una gran lluvia y corrió hasta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otra sequía y volvió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Descendió fuego y corrió al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Soplaron fuertes vientos y huyó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18:45-46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Cayó una gran lluvia y corrió hasta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finalmente y hacia dónde corrió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18:45-46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18: El desafío en el monte Carmelo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animales se prepararían para realizar la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cabritos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palomas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se prepararían para realizar la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demostraría quién era el verdadero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Enviando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Haciendo temblar 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Derribando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Respondiendo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Respondiendo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demostraría quién era el verdadero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18: El desafío en el monte Carmelo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