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La harina y el aceite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Elías primero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poco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medida de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lugar para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poco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primero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Elías mientras la mujer iba a buscar el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pedazo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poco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pedazo de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mientras la mujer iba a buscar el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 preparado dijo la viuda que no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Frutas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cocido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Pan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preparado dijo la viuda que no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provisiones le quedaban?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vasija llena de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panes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puñado de harina y un poco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puñado de harina y un poco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provisiones le quedaban?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planeaba hacer la viuda con su última provisión?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Prepararla para ella y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Entregarla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Venderla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Compartirla con sus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Prepararla para ella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planeaba hacer la viuda con su última provisión?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ciudad envió Dios a Elías después de secarse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Sarepta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Elías a la viuda acerca de su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tengas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 la harina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 ayuda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tengas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Elías a la viuda acerca de su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quién debía preparar primero un pequeño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un vecino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 debía preparar primero un pequeño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quiénes podría preparar alimento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Elías y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ella y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ella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quiénes podría preparar alimento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respecto a la harina?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acabaría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convertiría en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Llenaría toda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vendida en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se acabaría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respecto a la harina?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ocurriría con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convertiría en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agotaría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Llenaría muchas vasijas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llevado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agotaría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Sarepta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envió Dios a Elías después de secarse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cuándo durarían la harina y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 aquel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Elías regresara con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Dios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el hijo creciera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que Dios enviara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durarían la harina y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la viuda después de escuchar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negó por causa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Buscó ayuda de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Esperó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viuda después de escuchar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¿Durante cuánto tiempo comieron Elías y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muchos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una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comieron Elías y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 harina de la tinaja?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Aumentó hasta derramarse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terminó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convirtió en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llevada por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se terminó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harina de la tinaja?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el aceite de la vasija?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secó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Cambió de color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se agotó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convirtió en harina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se agotó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aceite de la vasija?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región pertenecía Sarepta?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acuerdo con qué ocurrió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deseo de la viuda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orden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tradición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la palabra del SEÑOR dada por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la palabra del SEÑOR dada por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acuerdo con qué ocurrió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17: La harina y el aceite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región pertenecía Sarepta?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sostendría a Elías en Sarepta?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viuda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sostendría a Elías en Sarepta?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 la viuda cuando Elías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Preparaba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Llevaba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Alimentaba a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Recogía leña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Recogía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la viuda cuando Elías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La harina y el aceite de la viuda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