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Reyes 17: La harina y el aceite de la viuda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pidió Elías primero a la viuda?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poco de agua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medida de harina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lugar para dormir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vasija de aceite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Un poco de agua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Elías primero a la viuda?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pidió Elías mientras la mujer iba a buscar el agua?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túnica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pedazo de pan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Más leña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poco de aceite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pedazo de pan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pidió Elías mientras la mujer iba a buscar el agua?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alimento preparado dijo la viuda que no tenía?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Carne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Frutas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Pan cocido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Pescado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Pan cocido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alimento preparado dijo la viuda que no tenía?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provisiones le quedaban?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vasija llena de harina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Siete panes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Solamente aceite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puñado de harina y un poco de aceite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Un puñado de harina y un poco de aceite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provisiones le quedaban?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planeaba hacer la viuda con su última provisión?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Prepararla para ella y su hijo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Entregarla a Elías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Venderla en la ciudad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Compartirla con sus vecinos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Prepararla para ella y su hijo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planeaba hacer la viuda con su última provisión?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qué ciudad envió Dios a Elías después de secarse el arroyo?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Sarepta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Samaria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Jericó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dijo Elías a la viuda acerca de su temor?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Debes abandonar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tengas miedo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Guarda la harina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Busca ayuda del rey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No tengas miedo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dijo Elías a la viuda acerca de su temor?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¿Para quién debía preparar primero un pequeño pan?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su hijo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ella misma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Elías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un vecino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Para Elías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quién debía preparar primero un pequeño pan?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¿Para quiénes podría preparar alimento después?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Elías y Acab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sus vecinos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los cuervos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Para ella y su hijo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Para ella y su hijo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¿Para quiénes podría preparar alimento después?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prometió Dios respecto a la harina?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se acabaría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convertiría en trigo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Llenaría toda la casa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Sería vendida en Sarepta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No se acabaría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prometió Dios respecto a la harina?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ocurriría con el aceite?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convertiría en agua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se agotaría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Llenaría muchas vasijas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Sería llevado a 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No se agotaría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ocurriría con el aceite?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Sarepta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ciudad envió Dios a Elías después de secarse el arroyo?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¿Hasta cuándo durarían la harina y el aceite?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Hasta que terminara aquel día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Hasta que Elías regresara con Acab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Hasta que Dios enviara lluvia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Hasta que el hijo creciera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Hasta que Dios enviara lluvia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¿Hasta cuándo durarían la harina y el aceite?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hizo la viuda después de escuchar a Elías?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negó por causa de su hijo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Buscó ayuda de sus vecinos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Esperó otra señal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Obedeció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Obedeció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hizo la viuda después de escuchar a Elías?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¿Durante cuánto tiempo comieron Elías y la familia?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Durante muchos 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Solamente aquel día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Durante tres días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Durante una semana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Durante muchos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¿Durante cuánto tiempo comieron Elías y la familia?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ocurrió con la harina de la tinaja?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Aumentó hasta derramarse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se terminó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convirtió en pan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Fue llevada por los cuervos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No se terminó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ocurrió con la harina de la tinaja?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ocurrió con el aceite de la vasija?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secó lentamente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Cambió de color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No se agotó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Se convirtió en harina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No se agotó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ocurrió con el aceite de la vasija?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¿A qué región pertenecía Sarepta?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Judea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Sidón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Galaad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¿De acuerdo con qué ocurrió el milagro?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el deseo de la viuda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una orden de Acab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una tradición de Sidón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Con la palabra del SEÑOR dada por Elías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la palabra del SEÑOR dada por Elías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¿De acuerdo con qué ocurrió el milagro?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1 Reyes 17: La harina y el aceite de la viuda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Sidón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¿A qué región pertenecía Sarepta?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¿Quién sostendría a Elías en Sarepta?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comerciante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sacerdote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Una viuda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Un gobernante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Una viuda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¿Quién sostendría a Elías en Sarepta?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4213F"/>
                </a:solidFill>
                <a:latin typeface="Arial"/>
              </a:rPr>
              <a:t>¿Qué hacía la viuda cuando Elías llegó?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Preparaba pan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Llevaba agua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Alimentaba a su hijo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4213F"/>
                </a:solidFill>
                <a:latin typeface="Arial"/>
              </a:rPr>
              <a:t>Recogía leña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1 Reyes 17:10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Recogía leña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hacía la viuda cuando Elías llegó?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1 Reyes 17:10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Reyes 17: La harina y el aceite de la viuda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