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Elías resucita al hijo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Elías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 entregara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preparara más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llamara a sus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fuera a buscar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 entregara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¿Adónde llevó Elías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patio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habitación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puerta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arroyo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habitación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llevó Elías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colocó Elías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brazos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su cama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una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su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colocó Elías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clamó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habitantes de Sarepta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clamó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se extendió Elías sobre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extendió Elías sobre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ocurrió al hijo de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Enfermó gravemente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Sarepta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quedó sin alimento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llevado ante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Elías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terminara la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vida regresara al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madre recibiera otro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llegaran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vida regresara al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escuchó la oración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escuchó la oración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a respirar con dificultad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Permaneció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llevado a otro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Volvió 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Volvió 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Elías después de que el niño revivió?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llevó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al arroyo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un mensaje a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llevó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después de que el niño revivió?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entregó Elías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criado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Elías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Enfermó gravemente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ocurrió al hijo de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Elías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lluvia regresará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Tu harina no se terminará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Tu hijo vive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salir de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Tu hijo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Elías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finalmente la viuda acerca de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pariente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procedía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podía controlar 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hombre de Dios y hablaba la verdad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era hombre de Dios y hablaba la verdad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finalmente la viuda acerca de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Elías resucita al hijo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tan grave se volvió la enfermedad?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niño quedó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niño dejó de respirar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niño perdió la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niño no podía caminar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niño dejó de respirar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tan grave se volvió la enfermedad?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pensó la madre que Elías había venido a recordar?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sequía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promesa de la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maldad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pensó la madre que Elías había venido a recordar?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la mujer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Profeta de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Siervo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la mujer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Elías resucita al hijo de la viuda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