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17: Elías resucita al hijo de la viuda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Elías a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le entregara a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preparara más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llamara a sus vecinos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fuera a buscar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le entregara a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Elías a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¿Adónde llevó Elías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patio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habitación superior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puerta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arroyo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habitación superior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¿Adónde llevó Elías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colocó Elías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brazos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su cama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 una ventana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su cama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colocó Elías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clamó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habitantes de Sarepta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rey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clamó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veces se extendió Elías sobre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se extendió Elías sobre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le ocurrió al hijo de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Enfermó gravemente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Abandonó Sarepta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quedó sin alimento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llevado ante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Elías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terminara la sequía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vida regresara al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madre recibiera otro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llegaran los cuervos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la vida regresara al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Elías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escuchó la oración de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escuchó la oración de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Comenzó a respirar con dificultad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Permaneció dormido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llevado a otro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Volvió a vivir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Volvió a vivir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Elías después de que el niño revivió?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llevó 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Llamó a 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al arroyo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Envió un mensaje a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llevó 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Elías después de que el niño revivió?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entregó Elías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criado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entregó Elías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Enfermó gravemente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ocurrió al hijo de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anunció Elías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lluvia regresará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Tu harina no se terminará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Tu hijo vive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Debes salir de Sarepta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Tu hijo vive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Elías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reconoció finalmente la viuda acerca de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pariente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procedía de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podía controlar la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era hombre de Dios y hablaba la verdad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era hombre de Dios y hablaba la verdad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finalmente la viuda acerca de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17: Elías resucita al hijo de la viuda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tan grave se volvió la enfermedad?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niño quedó dormido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niño dejó de respirar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niño perdió la vista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niño no podía caminar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niño dejó de respirar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tan grave se volvió la enfermedad?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pensó la madre que Elías había venido a recordar?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sequía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promesa de la harina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maldad de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pensó la madre que Elías había venido a recordar?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la mujer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Profeta de 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Siervo de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Padre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Hombre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la mujer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17: Elías resucita al hijo de la viuda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