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1 Reyes 17: Elías es alimentado por los cuervos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¿Hacia qué dirección debía ir Elías?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Hacia el oriente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Hacia el norte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Hacia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Hacia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17:3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Hacia el oriente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¿Hacia qué dirección debía ir Elías?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17:3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¿Junto a qué arroyo debía esconderse?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Cisón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Querit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Jordán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Cedrón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17:3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Querit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¿Junto a qué arroyo debía esconderse?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17:3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¿Cerca de qué río estaba el arroyo Querit?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Nilo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Éufrates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Jordán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Tigris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17:3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Jordán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¿Cerca de qué río estaba el arroyo Querit?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17:3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¿De dónde obtendría Elías agua para beber?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una cisterna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la lluvia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un pozo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Del arroyo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17:4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Del arroyo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 dónde obtendría Elías agua para beber?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17:4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¿A qué aves ordenó Dios que alimentaran a Elías?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los cuervos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las palomas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las águilas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las codornices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17:4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los cuervos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qué aves ordenó Dios que alimentaran a Elías?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17:4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se llamaba el profeta que habló al rey Acab?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Eliseo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Isaías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Samuel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17:1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hizo Elías al recibir las instrucciones?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Fue a hablar nuevamente con Acab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Obedeció la palabra del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Permaneció en Galaad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Viajó a Sarepta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17:5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Obedeció la palabra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Elías al recibir las instrucciones?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17:5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alimentos llevaban los cuervos?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Harina y aceite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Frutas y semillas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Pan y carne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Pescado y miel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17:6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Pan y carne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alimentos llevaban los cuervos?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17:6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¿Cuándo llevaban alimento los cuervos?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Solamente al amanecer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Cada tres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Durante la noche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 la mañana y por la tarde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17:6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Por la mañana y por la tarde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¿Cuándo llevaban alimento los cuervos?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17:6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bebía Elías mientras permanecía escondido?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Agua del arroyo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Leche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Agua llevada por los cuervos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17:6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Agua del arroyo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bebía Elías mientras permanecía escondido?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17:6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ocurrió finalmente con el arroyo?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 desbordó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 secó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Cambió de dirección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Fue contaminado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17:7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Se secó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ocurrió finalmente con el arroyo?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17:7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se llamaba el profeta que habló al rey Acab?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17:1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¿Por qué se secó el arroyo?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Acab lo cerró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Elías se marchó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no había llovido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los cuervos dejaron de llegar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17:7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Porque no había llovido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se secó el arroyo?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17:7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 indicó a Elías dónde debía esconderse?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ángel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habitante de Galaad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rey Acab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17:2-3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indicó a Elías dónde debía esconderse?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17:2-3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1 Reyes 17: Elías es alimentado por los cuervos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¿De qué región procedía Elías?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Judá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Galaad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Samaria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17:1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Galaad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 qué región procedía Elías?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17:1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¿Ante qué rey anunció Elías la sequía?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Salomón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Acab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Josías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17:1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Acab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¿Ante qué rey anunció Elías la sequía?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17:1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faltaría durante los años anunciados por Elías?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Alimentos y agua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Trigo y aceite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Viento y nubes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Lluvia y rocío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17:1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Lluvia y rocío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faltaría durante los años anunciados por Elías?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17:1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Reyes 17: Elías es alimentado por los cuervos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