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Elías es alimentado por los cuervos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qué dirección debía ir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dirección debía ir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¿Junto a qué arroyo debía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Querit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¿Junto a qué arroyo debía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¿Cerca de qué río estaba el arroyo Querit?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Tigris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¿Cerca de qué río estaba el arroyo Querit?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obtendría Elías agua para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cisterna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arroyo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arroyo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obtendría Elías agua para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aves ordenó Dios que alimentaran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águilas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codornices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cuervos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aves ordenó Dios que alimentaran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profeta que habló al rey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Elías al recibir las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a hablar nuevamente con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Obedeció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Permaneció en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Viajó a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Obedeció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al recibir las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alimentos llevaban los cuervos?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Harina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Frutas y semillas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y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Pan y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llevaban los cuervos?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llevaban alimento los cuervos?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mañana y por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llevaban alimento los cuervos?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bebía Elías mientras permanecía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del 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llevada por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Agua del arroyo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bebía Elías mientras permanecía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finalmente con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desbordó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Cambió de dirección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contaminado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secó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finalmente con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profeta que habló al rey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secó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Acab lo cerró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Elías se marchó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había llovido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cuervos dejaron de llegar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había llovido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secó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indicó a Elías dónde debía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habitante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indicó a Elías dónde debía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Elías es alimentado por los cuervos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región procedía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región procedía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qué rey anunció Elías la sequía?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qué rey anunció Elías la sequía?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faltaría durante los años anunciados por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Alimentos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 y nubes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Lluvia y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Lluvia y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faltaría durante los años anunciados por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Elías es alimentado por los cuervos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