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16: Omri y el ascenso de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años reinó Ela hijo de Baasa?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Veintidós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Veinticuatro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Ela hijo de Baasa?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conspiró contra Ela?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Omri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Zimri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Semer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casa de Arsa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Zimri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conspiró contra Ela?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 Ela cuando Zimri lo mató?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Quemó sobre sí la casa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pueblo que seguía a Omri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Estaba bebiendo y embriagándose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Mató a todos los varones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Estaba bebiendo y embriagándose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Ela cuando Zimri lo mató?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casa de quién estaba Ela?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Tibni hijo de Ginat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Jehú hijo de Hanani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Semer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casa de Arsa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casa de Arsa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casa de quién estaba Ela?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Zimri con la casa de Baasa?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Mató a todos los varones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Quemó sobre sí la casa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 casa de Jeroboam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pueblo que seguía a Omri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Mató a todos los varones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Zimri con la casa de Baasa?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profeta llegó palabra contra Baasa?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Jehú hijo de Hanani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Tibni hijo de Ginat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casa de Arsa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Jezabel hija de Et-baal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reinó Zimri?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Veintidós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Veinticuatro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reinó Zimri?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ciudad sitiaba el ejército cuando Zimri tomó el poder?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Tirsa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Gibetón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Ben-hur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Gibetón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sitiaba el ejército cuando Zimri tomó el poder?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proclamó rey el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Zimri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Semer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casa de Arsa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Omri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Omri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proclamó rey el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murió Zimri?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Quemó sobre sí la casa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Mató a todos los varones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pueblo que seguía a Omri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 casa de 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Quemó sobre sí la casa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murió Zimri?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disputó el reino a Omri?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Jehú hijo de Hanani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Tibni hijo de Ginat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casa de Arsa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Jezabel hija de Et-baal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Tibni hijo de Ginat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disputó el reino a Omri?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Jehú hijo de Hanani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profeta llegó palabra contra Baasa?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bando prevaleció en la división?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Quemó sobre sí la casa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Mató a todos los varones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pueblo que seguía a Omri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 casa de 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pueblo que seguía a Omri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bando prevaleció en la división?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cuánto compró Omri el monte de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marfil cubierto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Piedras grandes y costosas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veinte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dos talentos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dos talentos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cuánto compró Omri el monte de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quién compró Omri 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Semer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Omri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Zimri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casa de Arsa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Semer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compró Omri 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años reinó Acab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Veinticuatro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Veintidós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Veintidós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Acab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quién se casó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Jehú hijo de Hanani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Tibni hijo de Ginat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Jezabel hija de Et-baal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casa de Arsa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Jezabel hija de Et-baal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quién se casó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casa sería comparada la casa de Baasa?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Mató a todos los varones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 casa de Jeroboam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pueblo que seguía a Omri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Quemó sobre sí la casa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reedificó Jericó cumpliendo la palabra de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 casa de 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Mató a todos los varones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Quemó sobre sí la casa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Hiel de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Hiel de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reedificó Jericó cumpliendo la palabra de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16: Omri y el ascenso de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la casa de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casa sería comparada la casa de Baasa?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años reinó Baasa?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Veintidós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Veinticuatro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Veinticuatro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Baasa?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ciudad reinó Baasa?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Gibetón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Gihón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Tirsa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Tirsa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 reinó Baasa?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16: Omri y el ascenso de Acab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