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15: Abiam, Asa, Nadab y Baasa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amor de quién dio Dios lámpara a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amor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hecho un ídolo de Asera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Dejó de edificar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amor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amor de quién dio Dios lámpara a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asunto se apartó David del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asunto de Urías heteo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asunto se apartó David del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reinó después de Abiam?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reinó después de Abiam?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Asa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Veinticuatro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Asa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actuó Asa ante los ojos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como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Hizo lo recto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actuó Asa ante los ojos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comenzó a reinar en Judá después de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eliminó Asa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sodomitas y los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eliminó Asa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quitó Asa de ser reina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quitó Asa de ser reina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quitó Asa a Maaca?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amor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fue perfecto para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hecho un ídolo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había hecho un ídolo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quitó Asa a Maaca?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fue el corazón de Asa durante todos sus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Perfecto para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 el corazón de Asa durante todos sus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Israel guerreó contra 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Israel guerreó contra 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comenzó a reinar en Judá después de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fortificaba Baasa para bloquear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Afec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fortificaba Baasa para bloquear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rey sirio envió Asa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rey sirio envió Asa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Baasa al saber que Siria atacaba sus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Dejó de edificar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lo recto 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amor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Dejó de edificar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Baasa al saber que Siria atacaba sus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enfermedad tuvo Asa en su vejez?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enfermedad en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 tuvo Asa en su vejez?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Nadab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Nadab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Abiam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mató a Nadab y exterminó la casa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mató a Nadab y exterminó la casa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15: Abiam, Asa, Nadab y Baasa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Abiam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madre de Abiam?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madre de Abiam?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fue el corazón de Abiam comparado con el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hecho un ídolo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fue perfecto para con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fue perfecto para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 el corazón de Abiam comparado con el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15: Abiam, Asa, Nadab y Baasa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