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15: Abiam, Asa, Nadab y Baasa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amor de quién dio Dios lámpara a la casa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amor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había hecho un ídolo de Asera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Dejó de edificar Ramá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Hizo lo recto como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amor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amor de quién dio Dios lámpara a la casa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asunto se apartó David del mandamiento?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Perfecto para con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asunto de Urías heteo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sodomitas y los ídolos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enfermedad en los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asunto de Urías heteo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asunto se apartó David del mandamiento?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reinó después de Abiam?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Maaca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reinó después de Abiam?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años reinó Asa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Veinticuatro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y un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Cuarenta y un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reinó Asa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actuó Asa ante los ojos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Hizo lo recto como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enfermedad en los pies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Perfecto para con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sodomitas y los ídolos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Hizo lo recto como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actuó Asa ante los ojos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comenzó a reinar en Judá después de Roboam?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Maaca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eliminó Asa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enfermedad en los pies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sodomitas y los ídolos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Perfecto para con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asunto de Urías heteo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sodomitas y los ídolos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eliminó Asa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quitó Asa de ser reina madre?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Ben-adad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Maaca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Maaca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quitó Asa de ser reina madre?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quitó Asa a Maaca?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amor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fue perfecto para con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asunto de Urías heteo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había hecho un ídolo de Asera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había hecho un ídolo de Asera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quitó Asa a Maaca?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fue el corazón de Asa durante todos sus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Perfecto para con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enfermedad en los pies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sodomitas y los ídolos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asunto de Urías heteo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Perfecto para con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fue el corazón de Asa durante todos sus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rey de Israel guerreó contra 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Maaca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Baasa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rey de Israel guerreó contra 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Abiam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comenzó a reinar en Judá después de Roboam?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ciudad fortificaba Baasa para bloquear a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Cabul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Ben-hur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Ramá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Afec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Ramá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 fortificaba Baasa para bloquear a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rey sirio envió Asa plata y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Maaca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Ben-adad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Ben-adad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rey sirio envió Asa plata y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Baasa al saber que Siria atacaba sus ciudades?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Dejó de edificar Ramá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Hizo lo recto como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amor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enfermedad en los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Dejó de edificar Ramá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Baasa al saber que Siria atacaba sus ciudades?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enfermedad tuvo Asa en su vejez?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Perfecto para con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enfermedad en los pies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sodomitas y los ídolos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asunto de Urías heteo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enfermedad en los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enfermedad tuvo Asa en su vejez?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años reinó Nadab sobre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y un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Trece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reinó Nadab sobre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años reinó Abiam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y un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mató a Nadab y exterminó la casa de Jeroboam?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Maaca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15:27-29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Baasa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mató a Nadab y exterminó la casa de Jeroboam?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15:27-29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15: Abiam, Asa, Nadab y Baasa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reinó Abiam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llamaba la madre de Abiam?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Maaca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Maaca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la madre de Abiam?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fue el corazón de Abiam comparado con el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había hecho un ídolo de Asera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asunto de Urías heteo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sodomitas y los ídolos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fue perfecto para con 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15:3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 fue perfecto para con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fue el corazón de Abiam comparado con el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15:3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15: Abiam, Asa, Nadab y Baasa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