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1 Reyes 14: El juicio sobre Jeroboam y Roboam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¿Por qué Ahías no podía verla?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sus ojos se habían oscurecido por la vejez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en él se halló algo bueno para con 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se disfrazara y consultara al profeta Ahías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Diez panes, tortas y una vasija de miel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14:4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Porque sus ojos se habían oscurecido por la vejez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Ahías no podía verla?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14:4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 reveló a Ahías que venía la esposa de Jeroboam?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sería barrida por completo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Cuando su madre entrara en la ciudad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Diez panes, tortas y una vasija de miel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14:5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reveló a Ahías que venía la esposa de Jeroboam?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14:5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anunció Ahías sobre la casa de Jeroboam?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Cuando su madre entrara en la ciudad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Diez panes, tortas y una vasija de miel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sería barrida por completo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se disfrazara y consultara al profeta Ahías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14:10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Que sería barrida por completo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anunció Ahías sobre la casa de Jeroboam?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14:10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comería a los de Jeroboam que murieran en la ciudad?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escudos de bronce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Dos leones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Doce bueyes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perros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14:11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Los perros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comería a los de Jeroboam que murieran en la ciudad?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14:11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¿Cuándo moriría el niño enfermo?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Cuando su madre entrara en la ciudad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Diez panes, tortas y una vasija de miel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sería barrida por completo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se disfrazara y consultara al profeta Ahías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14:12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Cuando su madre entrara en la ciudad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¿Cuándo moriría el niño enfermo?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14:12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hijo de Jeroboam enfermó?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Abías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Sisac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Nadab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Naama amonita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14:1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¿Por qué recibiría sepultura aquel hijo?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sus ojos se habían oscurecido por la vejez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en él se halló algo bueno para con 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se disfrazara y consultara al profeta Ahías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Diez panes, tortas y una vasija de miel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14:13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Porque en él se halló algo bueno para con 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recibiría sepultura aquel hijo?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14:13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¿Cuántos años reinó Jeroboam?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Diecisiete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quinto año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Veintidós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Cuarenta y un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14:20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Veintidós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años reinó Jeroboam?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14:20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 reinó después de Jeroboam?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Abías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Sisac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Naama amonita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Nadab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14:20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Nadab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reinó después de Jeroboam?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14:20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edad tenía Roboam cuando comenzó a reinar?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Cuarenta y un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quinto año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Diecisiete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Veintidós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14:21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Cuarenta y un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edad tenía Roboam cuando comenzó a reinar?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14:21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¿Cuánto tiempo reinó Roboam en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Veintidós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Diecisiete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quinto año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Cuarenta y un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14:21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Diecisiete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 tiempo reinó Roboam en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14:21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Abías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hijo de Jeroboam enfermó?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14:1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se llamaba la madre de Roboam?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Abías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Nadab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Naama amonita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Sisac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14:21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Naama amonita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se llamaba la madre de Roboam?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14:21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rey de Egipto atacó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Nadab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Abías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Naama amonita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Sisac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14:25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Sisac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rey de Egipto atacó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14:25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¿En qué año de Roboam ocurrió la invasión egipcia?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quinto año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Diecisiete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Cuarenta y un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Veintidós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14:25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el quinto año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año de Roboam ocurrió la invasión egipcia?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14:25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¿Con qué reemplazó Roboam los escudos de oro llevados por Sisac?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perros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escudos de bronce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Ciento veinte talentos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madera de ciprés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14:27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Con escudos de bronce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 qué reemplazó Roboam los escudos de oro llevados por Sisac?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14:27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1 Reyes 14: El juicio sobre Jeroboam y Roboam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pidió Jeroboam a su esposa que hiciera?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sus ojos se habían oscurecido por la vejez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se disfrazara y consultara al profeta Ahías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en él se halló algo bueno para con 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Diez panes, tortas y una vasija de miel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14:2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 se disfrazara y consultara al profeta Ahías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pidió Jeroboam a su esposa que hiciera?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14:2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¿Dónde vivía el profeta Ahías?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Gibetón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Afec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Silo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Ben-hur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14:2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Silo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vivía el profeta Ahías?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14:2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llevó la esposa de Jeroboam al profeta?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Cuando su madre entrara en la ciudad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se disfrazara y consultara al profeta Ahías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sería barrida por completo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Diez panes, tortas y una vasija de miel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14:3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Diez panes, tortas y una vasija de miel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llevó la esposa de Jeroboam al profeta?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14:3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Reyes 14: El juicio sobre Jeroboam y Roboam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