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14: El juicio sobre Jeroboam y 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Ahías no podía verla?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en él se halló algo bueno para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sus ojos se habían oscurecido por la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Ahías no podía verla?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reveló a Ahías que venía la esposa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reveló a Ahías que venía la esposa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anunció Ahías sobre la casa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sería barrida por completo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Ahías sobre la casa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comería a los de Jeroboam que murieran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escudos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comería a los de Jeroboam que murieran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moriría el niño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Cuando su madre entrara en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moriría el niño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hijo de Jeroboam enfermó?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recibiría sepultura aquel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en él se halló algo bueno para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en él se halló algo bueno para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recibiría sepultura aquel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reinó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Veintidós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reinó después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reinó después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Roboam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Roboam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reinó Roboam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reinó Roboam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hijo de Jeroboam enfermó?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madre de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Naama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madre de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de Egipto atacó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Sisac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Egipto atacó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de Roboam ocurrió la invasión egipcia?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quinto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 Roboam ocurrió la invasión egipcia?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reemplazó Roboam los escudos de oro llevados por Sisac?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escudos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escudos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reemplazó Roboam los escudos de oro llevados por Sisac?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14: El juicio sobre Jeroboam y 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Jeroboam a su esposa que hiciera?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en él se halló algo bueno para 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se disfrazara y consultara al profeta 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Jeroboam a su esposa que hiciera?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vivía el profeta Ahías?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Gibetón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Ben-hur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vivía el profeta Ahías?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llevó la esposa de Jeroboam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 panes, tortas y una vasija de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la esposa de Jeroboam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14: El juicio sobre Jeroboam y Roboam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