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Reyes 13: El varón de Dios y el altar de Bet-el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ordenó Jeroboam contra el varón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 prendieran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llevó y lo sepultó en su propio sepulcro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león y el asno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Comida y un presente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lo prendieran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ordenó Jeroboam contra el varón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le ocurrió a la mano extendida de Jeroboam?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quebró y se derramaron las cenizas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secó y no pudo volverla hacia sí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No, volvió a hacer sacerdotes de los lugares altos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llevó y lo sepultó en su propio sepulcro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secó y no pudo volverla hacia sí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le ocurrió a la mano extendida de Jeroboam?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ocurrió con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secó y no pudo volverla hacia sí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No, volvió a hacer sacerdotes de los lugares altos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quebró y se derramaron las cenizas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llevó y lo sepultó en su propio sepulcro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 quebró y se derramaron las cenizas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con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pidió Jeroboam al varón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al varón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llevó y lo sepultó en su propio sepulcro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un ángel le había ordenado llevarlo a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rogara para que su mano fuera restaurada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rogara para que su mano fuera restaurada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Jeroboam al varón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ofreció el rey al varón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Comida y un presente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Comer pan y beber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al varón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 prendieran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Comida y un presente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ofreció el rey al varón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dónde vino el varón de Dios que habló contra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viejo profeta de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Josafat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tenía prohibido hacer el varón de Dios en aquel lugar?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al varón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Comer pan y beber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Comida y un presente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león y el asno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Comer pan y beber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tenía prohibido hacer el varón de Dios en aquel lugar?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debía regresar el varón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Sentado debajo de una encina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Ante el arca del pacto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un camino diferente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Lugar Santísimo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 un camino diferente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debía regresar el varón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salió tras el varón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Sedequías hijo de Quenaana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viejo profeta de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13:11-14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viejo profeta de Bet-el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salió tras el varón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13:11-14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encontró el viejo profeta al varón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Sentado debajo de una encina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un camino diferente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casa del bosque del Líbano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Ante el arca del pacto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Sentado debajo de una encina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encontró el viejo profeta al varón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afirmó falsamente el viejo profeta?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rogara para que su mano fuera restaurada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un ángel le había ordenado llevarlo a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llevó y lo sepultó en su propio sepulcro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Su cuerpo no entraría en el sepulcro de sus padres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Que un ángel le había ordenado llevarlo a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afirmó falsamente el viejo profeta?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dónde vino el varón de Dios que habló contra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sentencia recibió el varón de Dios por desobedecer?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Sacrificaría a los sacerdotes de los lugares altos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El altar se quebraría y sus cenizas se derramarían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Su cuerpo no entraría en el sepulcro de sus padres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No, volvió a hacer sacerdotes de los lugares altos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13:21-22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Su cuerpo no entraría en el sepulcro de sus padres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sentencia recibió el varón de Dios por desobedecer?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13:21-22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animal mató al varón de Dios en el camino?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leones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perros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 bueyes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león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león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animal mató al varón de Dios en el camino?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animales quedaron junto al cuerpo sin atacarse?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león y el asno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El altar se quebraría y sus cenizas se derramarían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 prendieran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Comida y un presente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13:24-25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león y el asno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animales quedaron junto al cuerpo sin atacarse?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13:24-25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el viejo profeta con el cuerpo?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 prendieran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llevó y lo sepultó en su propio sepulcro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rogara para que su mano fuera restaurada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un ángel le había ordenado llevarlo 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13:29-30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 llevó y lo sepultó en su propio sepulcro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el viejo profeta con el cuerpo?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13:29-30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pidió el viejo profeta que lo sepultaran al morir?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rogara para que su mano fuera restaurada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Comer pan y beber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al varón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Comida y un presente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Junto al varón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pidió el viejo profeta que lo sepultaran al morir?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futuro rey mencionó por nombre en su profecía?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viejo profeta de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Jehú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¿Cambió Jeroboam su mal camino después de estos hechos?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quebró y se derramaron las cenizas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secó y no pudo volverla hacia sí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Su cuerpo no entraría en el sepulcro de sus padres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No, volvió a hacer sacerdotes de los lugares altos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No, volvió a hacer sacerdotes de los lugares altos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¿Cambió Jeroboam su mal camino después de estos hechos?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Reyes 13: El varón de Dios y el altar de Bet-el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futuro rey mencionó por nombre en su profecía?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anunció que Josías haría sobre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Su cuerpo no entraría en el sepulcro de sus padres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El altar se quebraría y sus cenizas se derramarían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Sacrificaría a los sacerdotes de los lugares altos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No, volvió a hacer sacerdotes de los lugares altos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Sacrificaría a los sacerdotes de los lugares altos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anunció que Josías haría sobre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señal dio el varón de Dios acerca del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león y el asno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Sacrificaría a los sacerdotes de los lugares altos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Su cuerpo no entraría en el sepulcro de sus padres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El altar se quebraría y sus cenizas se derramarían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El altar se quebraría y sus cenizas se derramarían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señal dio el varón de Dios acerca del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13: El varón de Dios y el altar de Bet-el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