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12: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aconsejaron los ancianos a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giro de los acontecimientos venía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Servir al pueblo y hablarle buenas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aconsejaron los ancianos a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consultó Roboam después de rechazar el consejo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gente que no era de los hijos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jóvenes que se habían criado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jóvenes que se habían criado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consultó Roboam después de rechazar el consejo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Roboam que sería más grueso que los lomos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dedo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dedo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Roboam que sería más grueso que los lomos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dijo Roboam que castigaría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dedo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escorpiones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dijo Roboam que castigaría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escuchó el rey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giro de los acontecimientos venía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el giro de los acontecimientos venía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escuchó el rey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ciudad fue Roboam para ser proclamado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Anatot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grito dio Israel al rechazar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Cada uno a sus tiendas,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grito dio Israel al rechazar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apedreó el pueblo cuando fue enviado a cobrar tributo?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Adoram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apedreó el pueblo cuando fue enviado a cobrar tributo?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tribu continuó reinando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12:17,20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tribu continuó reinando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12:17,20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guerreros reunió Roboam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ochenta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mes octavo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Ciento ochenta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guerreros reunió Roboam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profeta ordenó que no combatieran contra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12:22-24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ordenó que no combatieran contra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12:22-24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fue Roboam para ser proclamado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edificó Jeroboam en el monte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Ben-hur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edificó Jeroboam en el monte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temía Jeroboam si el pueblo subía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giro de los acontecimientos venía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el corazón del pueblo volviera a 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 Jeroboam si el pueblo subía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Jeroboam para impedir los viajes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becerros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cuernos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becerros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Jeroboam para impedir los viajes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colocó los becerros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Ramot de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Ezión-geber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Bet-el y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colocó los becerros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quiénes hizo Jeroboam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jóvenes que se habían criado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gente que no era de los hijos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gente que no era de los hijos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quiénes hizo Jeroboam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regresó de Egipto al oír que Salomón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mes estableció Jeroboam una fiesta propia?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ochenta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cuarto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mes octavo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mes octavo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mes estableció Jeroboam una fiesta propia?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12: El reino se divide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regresó de Egipto al oír que Salomón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el pueblo a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Servir al pueblo y hablarle buenas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corazón del pueblo volviera a 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aliviara el yugo impuesto por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uno a sus tiendas,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aliviara el yugo impuesto por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el pueblo a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días pidió Roboam antes de responder?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mes octavo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ochenta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pidió Roboam antes de responder?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12: El reino se divide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