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Reyes 12: El reino se divide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aconsejaron los ancianos a Roboam?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Servir al pueblo y hablarle buenas palabras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el corazón del pueblo volviera a Roboam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aliviara el yugo impuesto por 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Porque el giro de los acontecimientos venía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Servir al pueblo y hablarle buenas palabras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aconsejaron los ancianos a Roboam?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quiénes consultó Roboam después de rechazar el consejo de los ancianos?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gente que no era de los hijos de Leví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jóvenes que se habían criado con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Jeroboam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los jóvenes que se habían criado con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consultó Roboam después de rechazar el consejo de los ancianos?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dijo Roboam que sería más grueso que los lomos de su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escorpiones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Cada uno a sus tiendas,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 dedo menor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aliviara el yugo impuesto por 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Su dedo menor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Roboam que sería más grueso que los lomos de su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 qué dijo Roboam que castigaría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 dedo menor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Cada uno a sus tiendas,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aliviara el yugo impuesto por 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escorpiones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escorpiones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dijo Roboam que castigaría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no escuchó el rey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Porque el giro de los acontecimientos venía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el corazón del pueblo volviera a Roboam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Servir al pueblo y hablarle buenas palabras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aliviara el yugo impuesto por 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Porque el giro de los acontecimientos venía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no escuchó el rey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qué ciudad fue Roboam para ser proclamado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Siquem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Bet-el y Dan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Anatot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Tirsa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grito dio Israel al rechazar la casa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aliviara el yugo impuesto por 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Cada uno a sus tiendas,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el corazón del pueblo volviera a Roboam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Servir al pueblo y hablarle buenas palabras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Cada uno a sus tiendas,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grito dio Israel al rechazar la casa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apedreó el pueblo cuando fue enviado a cobrar tributo?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Jeroboam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Semaías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Adoram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Adoram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apedreó el pueblo cuando fue enviado a cobrar tributo?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¿Sobre qué tribu continuó reinando Roboam?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Jeroboam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Adoram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Semaías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12:17,20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Sobre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¿Sobre qué tribu continuó reinando Roboam?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12:17,20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guerreros reunió Roboam contra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Ciento ochenta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mes octavo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cuatrocientos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Ciento ochenta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guerreros reunió Roboam contra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profeta ordenó que no combatieran contra sus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Jeroboam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Semaías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Adoram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12:22-24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Semaías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profeta ordenó que no combatieran contra sus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12:22-24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Siquem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ciudad fue Roboam para ser proclamado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ciudad edificó Jeroboam en el monte de Efraín?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Bet-el y Dan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Horeb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Siquem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Ben-hur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12:25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Siquem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ciudad edificó Jeroboam en el monte de Efraín?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12:25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temía Jeroboam si el pueblo subía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Porque el giro de los acontecimientos venía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Servir al pueblo y hablarle buenas palabras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aliviara el yugo impuesto por 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el corazón del pueblo volviera a Roboam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12:26-27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el corazón del pueblo volviera a 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temía Jeroboam si el pueblo subía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12:26-27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Jeroboam para impedir los viajes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 becerros 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mar de bronce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cuernos del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Del tabernáculo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12:28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Dos becerros de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Jeroboam para impedir los viajes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12:28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colocó los becerros de oro?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Siquem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Bet-el y Dan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Ramot de Galaad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Ezión-geber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12:29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Bet-el y Dan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colocó los becerros de oro?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12:29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quiénes hizo Jeroboam sacerdotes?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jóvenes que se habían criado con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gente que no era de los hijos de Leví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Adoram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12:31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gente que no era de los hijos de Leví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quiénes hizo Jeroboam sacerdotes?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12:31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regresó de Egipto al oír que Salomón había muerto?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Adoram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Jeroboam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Semaías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12:2-3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mes estableció Jeroboam una fiesta propia?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Ciento ochenta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cuarto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mes octavo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12:32-33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el mes octavo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mes estableció Jeroboam una fiesta propia?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12:32-33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Reyes 12: El reino se divide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Jeroboam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regresó de Egipto al oír que Salomón había muerto?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12:2-3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pidió el pueblo a Roboam?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Servir al pueblo y hablarle buenas palabras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el corazón del pueblo volviera a Roboam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aliviara el yugo impuesto por 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Cada uno a sus tiendas,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aliviara el yugo impuesto por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el pueblo a Roboam?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días pidió Roboam antes de responder?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mes octavo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Ciento ochenta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Tres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días pidió Roboam antes de responder?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Reyes 12: El reino se divide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