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11: La infidelidad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sus mujeres cuando Salomón envejeció?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Desviaron su corazón tras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sus mujeres cuando Salomón envejeció?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¿Tras qué diosa de los sidonios siguió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Astoret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¿Tras qué diosa de los sidonios siguió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dios abominable de los amonitas siguió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dios abominable de los amonitas siguió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dios de Moab edificó un lugar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dios de Moab edificó un lugar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edificó Salomón lugares altos frente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monte al oriente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edificó Salomón lugares altos frente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mujeres extranjeras amó Salomón además de la hija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moabitas, amonitas, edomitas, sidonias y heteas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enojó el SEÑOR contra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su corazón se apartó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enojó el SEÑOR contra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Dios que haría con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 rompería de su mano y lo daría 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Dios que haría con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amor de quién no ocurrió la división durante la vida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amor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amor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amor de quién no ocurrió la división durante la vida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tribus quedaría conservando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tribu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tribus quedaría conservando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adversario edomita levantó el SEÑOR contra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adversario edomita levantó el SEÑOR contra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 moabitas, amonitas, edomitas, sidonias y heteas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mujeres extranjeras amó Salomón además de la hija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otro adversario llegó a reinar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adversario llegó a reinar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siervo de Salomón levantó su mano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Jeroboam hijo de Nabat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Salomón levantó su mano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trabajo había encargado Salomón a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Supervisar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trabajo había encargado Salomón a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profeta encontró a Jeroboam en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Ahías silonita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encontró a Jeroboam en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rompió Ahías en doce pedazos?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querubines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Jaquín y Boaz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manto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rompió Ahías en doce pedazos?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advertido el SEÑOR sobre unirse a aquellas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pedazos dijo Ahías que tomara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pedazos dijo Ahías que tomara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huyó Jeroboam cuando Salomón procuró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huyó Jeroboam cuando Salomón procuró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reinó Salomón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Salomón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11: La infidelidad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inclinarían el corazón hacia sus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advertido el SEÑOR sobre unirse a aquellas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esposas reinas tuvo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Setecientas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esposas reinas tuvo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concubinas tuvo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Trescientas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concubinas tuvo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11: La infidelidad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