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10: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quedó la reina al ver todo aquello?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Sin aliento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quedó la reina al ver todo aquello?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la reina sobre lo que había oído en su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ni la mitad le había sido contada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reina sobre lo que había oído en su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declaró bienaventurados a los siervos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oían continuamente su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declaró bienaventurados a los siervos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talentos de oro dio la reina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veinte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talentos de oro dio la reina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madera especial trajo la flota de Hiram desde Ofir?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leones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Madera de sándalo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madera especial trajo la flota de Hiram desde Ofir?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vino a probar a Salomón con preguntas difíciles?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reina de 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Hiram rey de 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Abisag sunamita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Salomón con la madera de sándalo?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Columnas, arpas y salterios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Salomón con la madera de sándalo?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dio Salomón a la reina antes de que regresara?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Todo lo que pidió, además de regalos reales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dio Salomón a la reina antes de que regresara?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oro recibía Salomón cada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Seiscientos sesenta y seis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Seiscientos sesenta y seis talentos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oro recibía Salomón cada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escudos grandes de oro hizo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escudos grandes de oro hizo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escudos pequeños de oro hizo?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escudos pequeños de oro hizo?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reina de Sabá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vino a probar a Salomón con preguntas difíciles?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colocó los escudos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colocó los escudos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estaba hecho el gran trono real?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marfil cubierto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estaba hecho el gran trono real?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figuras estaban junto a los brazos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figuras estaban junto a los brazos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leones estaban sobre las gradas del trono?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Ciento veinte talentos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leones estaban sobre las gradas del trono?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era Salomón comparado con los demás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Mayor en riqueza y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Salomón comparado con los demás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llevaba la reina en gran abundancia?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Especias, oro y 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Madera de sándalo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Columnas, arpas y salterios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dónde se importaban los caballos de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Sin aliento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se importaban los caballos de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10: La reina de Sabá visita a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Especias, oro y piedras preciosas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llevaba la reina en gran abundancia?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¿Pudo Salomón responder las preguntas de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Mayor en riqueza y 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Sí, ninguna cosa quedó sin respuesta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Sí, ninguna cosa quedó sin respuesta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¿Pudo Salomón responder las preguntas de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aspectos de la corte impresionaron a la reina?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Todo lo que pidió, además de regalos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oían continuamente su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ni la mitad le había sido contada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La sabiduría, la casa, la mesa y el orden de los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Reyes 10:4-5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La sabiduría, la casa, la mesa y el orden de los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aspectos de la corte impresionaron a la reina?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Reyes 10:4-5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10: La reina de Sabá visita a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