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1: Adonías y la coronación de Salomón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era la madre de Adonías?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Hagit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Sadoc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Hagit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era la madre de Adonías?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jefe militar apoyó a Adonías?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Hagit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Sadoc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jefe militar apoyó a Adonías?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sacerdote apoyó a Adonías?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Adonías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Abiatar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Betsabé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Abiatar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sacerdote apoyó a Adonías?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sacerdote permaneció fiel a David y no siguió a Adonías?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Hagit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Abisag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Sadoc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Sadoc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sacerdote permaneció fiel a David y no siguió a Adonías?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¿Junto a qué fuente ofreció Adonías sacrificios?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En-rogel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Gihón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Siquem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Tirsa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En-rogel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¿Junto a qué fuente ofreció Adonías sacrificios?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se encontraba el rey David al comienzo del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Anciano y avanzado en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lo ungieran rey sobre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demostrara ser un hombre de bien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Tocó flautas y celebró con gran alegría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no invitó Adonías a su celebración?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Adonías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Abiatar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Betsabé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no invitó Adonías a su celebración?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avisó a Betsabé del intento de Adonías?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Hagit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Sadoc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Abisag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Natán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avisó a Betsabé del intento de Adonías?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recordó a David su promesa de que Salomón reinaría?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Adonías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Abiatar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Betsabé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Betsabé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recordó a David su promesa de que Salomón reinaría?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ordenó David respecto a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lo ungieran rey sobre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Tocó flautas y celebró con gran alegría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levantaron y se fueron cada uno por su camino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demostrara ser un hombre de bien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1:32-35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lo ungieran rey sobre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ordenó David respecto a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1:32-35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¿Sobre qué animal mandó David que montaran a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cuernos del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la mula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tabernáculo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 bueyes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Sobre la mula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¿Sobre qué animal mandó David que montaran a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Anciano y avanzado en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encontraba el rey David al comienzo del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debía ser ungido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En-rogel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Gihón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Siquem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1:33-34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Gihón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debía ser ungido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1:33-34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ungió a Salomón como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Jonatán hijo de Abiatar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Betsabé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Adonías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sacerdote Sadoc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sacerdote Sadoc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ungió a Salomón como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dónde tomó Sadoc el aceite para ungir a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tabernáculo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cuernos del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la mula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 querubines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Del tabernáculo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dónde tomó Sadoc el aceite para ungir a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reaccionó el pueblo después de la unción?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lo ungieran rey sobre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Tocó flautas y celebró con gran alegría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levantaron y se fueron cada uno por su camino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demostrara ser un hombre de bien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Tocó flautas y celebró con gran alegría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reaccionó el pueblo después de la unción?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informó a Adonías que Salomón había sido proclamado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sacerdote Sadoc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Betsabé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Jonatán hijo de Abiatar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Adonías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1:42-48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Jonatán hijo de Abiatar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informó a Adonías que Salomón había sido proclamado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1:42-48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se llamaba la joven sunamita que cuidó al rey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Hagit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Abisag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Betsabé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Sadoc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1:3-4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hicieron los invitados de Adonías al oír la noticia?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Tocó flautas y celebró con gran alegría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lo ungieran rey sobre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demostrara ser un hombre de bien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levantaron y se fueron cada uno por su camino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1:49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 levantaron y se fueron cada uno por su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hicieron los invitados de Adonías al oír la noticia?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1:49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se aferró Adonías por miedo a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cuernos del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tabernáculo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la mula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dos tablas de piedra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1:50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los cuernos del altar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se aferró Adonías por miedo a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1:50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condición perdonó Salomón inicialmente a Adonías?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Tocó flautas y celebró con gran alegría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demostrara ser un hombre de bien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lo ungieran rey sobre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Anciano y avanzado en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1:52-53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demostrara ser un hombre de bien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condición perdonó Salomón inicialmente a Adonías?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1:52-53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1: Adonías y la coronación de Salomón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Abisag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llamaba la joven sunamita que cuidó al rey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1:3-4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intentó proclamarse rey mientras David aún vivía?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Abiatar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Adonías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Betsabé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Adonías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intentó proclamarse rey mientras David aún vivía?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hombres corrían delante del carro de Adonías?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Cincuenta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Cincuenta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hombres corrían delante del carro de Adonías?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1: Adonías y la coronación de Salomón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