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1: Adonías y la coronación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era la madre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Hagit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era la madre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jefe militar apoyó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jefe militar apoyó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sacerdote apoyó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sacerdote apoyó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sacerdote permaneció fiel a David y no siguió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Abisag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sacerdote permaneció fiel a David y no siguió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¿Junto a qué fuente ofreció Adonías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En-rogel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Gihón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Siquem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En-rogel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¿Junto a qué fuente ofreció Adonías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encontraba el rey David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Anciano y avanzado en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no invitó Adonías a su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no invitó Adonías a su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avisó a Betsabé del intento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Abisag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avisó a Betsabé del intento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recordó a David su promesa de que Salomón reinaría?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Betsabé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recordó a David su promesa de que Salomón reinaría?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ordenó David respecto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levantaron y se fueron cada uno por su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1:32-35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lo ungieran rey sobre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ordenó David respecto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1:32-35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qué animal mandó David que montaran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mula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tabernáculo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Sobre la mula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animal mandó David que montaran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Anciano y avanzado en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encontraba el rey David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 ser ungido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En-rogel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Siquem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1:33-34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Gihón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 ser ungido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1:33-34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ungió a Salomón como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 hijo de Abiatar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sacerdote 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sacerdote Sadoc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ungió a Salomón como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dónde tomó Sadoc el aceite para ungir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tabernáculo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cuernos del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mula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querubines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Del tabernáculo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tomó Sadoc el aceite para ungir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reaccionó el pueblo después de la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levantaron y se fueron cada uno por su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Tocó flautas y celebró con gran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reaccionó el pueblo después de la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informó a Adonías que Salomón había sido proclamado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sacerdote Sadoc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Jonatán hijo de Abiatar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1:42-48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Jonatán hijo de Abiatar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informó a Adonías que Salomón había sido proclamado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1:42-48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la joven sunamita que cuidó al rey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Abisag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invitados de Adonías al oír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levantaron y se fueron cada uno por su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Se levantaron y se fueron cada uno por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invitados de Adonías al oír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se aferró Adonías por miedo a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cuernos del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Del tabernáculo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la mula del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dos tablas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los cuernos del altar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 aferró Adonías por miedo a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condición perdonó Salomón inicialmente a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Tocó flautas y celebró con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demostrara ser un hombre de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lo ungieran rey sobre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Anciano y avanzado en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1:52-53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demostrara ser un hombre de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condición perdonó Salomón inicialmente a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1:52-53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1: Adonías y la coronación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Abisag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la joven sunamita que cuidó al rey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intentó proclamarse rey mientras David aún vivía?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Betsabé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Adonías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intentó proclamarse rey mientras David aún vivía?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corrían delante del carro de Adonías?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Reyes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corrían delante del carro de Adonías?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Reyes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1: Adonías y la coronación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