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9: Los habitantes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9:33): «Y de estos había _____, príncipes de familias de los levitas, los cuales estaban en sus cámaras…»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quietud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9:33): «Y de estos había _____, príncipes de familias de los levitas, los cuales estaban en sus cámaras…»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9:6, ¿qué nombre falta? «Y de los hijos de _____, Jeuel y sus hermanos, seiscientos noventa.»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Eflal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Jezoar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9:6, ¿qué nombre falta? «Y de los hijos de _____, Jeuel y sus hermanos, seiscientos noventa.»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9:17? «Y los porteros: Salum, _____, Talmón, Ahiman, y sus hermanos. Salum era la cabeza.»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Lahmi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9:17? «Y los porteros: Salum, _____, Talmón, Ahiman, y sus hermanos. Salum era la cabeza.»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9:28): «_____ de estos tenían cargo de los vasos del ministerio, los cuales se metían por cuenta, y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siniestra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Algunos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9:28): «_____ de estos tenían cargo de los vasos del ministerio, los cuales se metían por cuenta, y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9:39, ¿qué nombre falta? «Y _____ engendró a Cis, y Cis engendró a Saúl, y Saúl engendró a Jonatán, Malquisúa, Abinadab,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Telah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9:39, ¿qué nombre falta? «Y _____ engendró a Cis, y Cis engendró a Saúl, y Saúl engendró a Jonatán, Malquisúa, Abinadab,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9:1? «Y contado todo _____ por el orden de los linajes, fueron escritos en el libro de los reyes de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9:4? «Utai hijo de _____, hijo de Omri, hijo de Imri, hijo de Bani, de los hijos de Fares hijo de Judá…»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Amiud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Jecamías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Amiud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9:4? «Utai hijo de _____, hijo de Omri, hijo de Imri, hijo de Bani, de los hijos de Fares hijo de Judá…»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(1 Crónicas 9:9): «Y sus hermanos por sus linajes fueron _____ cincuenta y seis. Todos estos varones fueron cabezas…»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novecientos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9:9): «Y sus hermanos por sus linajes fueron _____ cincuenta y seis. Todos estos varones fueron cabezas…»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9:14, ¿qué nombre falta? «Y de los levitas: Semaías, hijo de _____, hijo de Azricam, hijo de Hasabías, de los hijos de Mer…»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Súal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9:14, ¿qué nombre falta? «Y de los levitas: Semaías, hijo de _____, hijo de Azricam, hijo de Hasabías, de los hijos de Mer…»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9:20? «Y _____ hijo de Eleazar fue capitán sobre ellos antiguamente, siendo el SEÑOR con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9:20? «Y _____ hijo de Eleazar fue capitán sobre ellos antiguamente, siendo el SEÑOR con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(1 Crónicas 9:25): «Y sus hermanos que estaban en sus aldeas, venían cada _____ días por sus tiempos con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9:25): «Y sus hermanos que estaban en sus aldeas, venían cada _____ días por sus tiempos con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9:1? «Y contado todo _____ por el orden de los linajes, fueron escritos en el libro de los reyes de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9:31, ¿qué nombre falta? «Y _____, uno de los levitas, primogénito de Salum coreíta, tenía cargo de las cosas que se hacía…»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Mahli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Tapúa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Matatías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9:31, ¿qué nombre falta? «Y _____, uno de los levitas, primogénito de Salum coreíta, tenía cargo de las cosas que se hacía…»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9:36? «Y su hijo primogénito _____, luego Zur, Cis, Baal, Ner, Nadab;»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9:36? «Y su hijo primogénito _____, luego Zur, Cis, Baal, Ner, Nadab;»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9:41): «Y los hijos de _____: Pitón, Melec, Tarea, y Acaz.»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9:41): «Y los hijos de _____: Pitón, Melec, Tarea, y Acaz.»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9:2, ¿qué nombre falta? «…n sus posesiones en sus ciudades, fueron así de _____, como de los sacerdotes, levitas, y netine…»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Romanti-ezer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9:2, ¿qué nombre falta? «…n sus posesiones en sus ciudades, fueron así de _____, como de los sacerdotes, levitas, y netine…»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9: Los habitantes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9:23): «Así ellos y sus hijos eran _____ por sus turnos a las puertas de la Casa del SEÑOR, y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Confesad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9:23): «Así ellos y sus hijos eran _____ por sus turnos a las puertas de la Casa del SEÑOR, y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9:44, ¿qué nombre falta? «Y _____ tuvo seis hijos, los nombres de los cuales son: Azricam, Bocru, Ismael, Searías, Obadías…»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Azel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9:44, ¿qué nombre falta? «Y _____ tuvo seis hijos, los nombres de los cuales son: Azricam, Bocru, Ismael, Searías, Obadías…»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9:12? «y _____ hijo de Jeroham, hijo de Pasur, hijo de Malquías; y Masai hijo de Adiel, hijo de Jazera…»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Temeni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Izrahías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9:12? «y _____ hijo de Jeroham, hijo de Pasur, hijo de Malquías; y Masai hijo de Adiel, hijo de Jazera…»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9: Los habitantes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