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1 Crónicas 5: Rubén, Gad y Manasés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correctamente (1 Crónicas 5:20): «Y fueron _____ contra ellos, y los agarenos se dieron en sus manos, y todos los que con ellos es…»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ayudados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querido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ternario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zoraítas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5:20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ayudados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correctamente (1 Crónicas 5:20): «Y fueron _____ contra ellos, y los agarenos se dieron en sus manos, y todos los que con ellos es…»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5:20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Según 1 Crónicas 5:4, ¿qué nombre falta? «Los hijos de _____: Semaías su hijo, Gog su hijo, Simei su hijo;»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Joel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Galal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Rabá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5:4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Joel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Según 1 Crónicas 5:4, ¿qué nombre falta? «Los hijos de _____: Semaías su hijo, Gog su hijo, Simei su hijo;»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5:4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nombre completa 1 Crónicas 5:10? «Y en los días de _____ trajeron guerra contra los agarenos (ismaelitas ), los cuales cayeron en…»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Cedema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Jeriel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Saúl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Neftalí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5:10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Saúl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1 Crónicas 5:10? «Y en los días de _____ trajeron guerra contra los agarenos (ismaelitas ), los cuales cayeron en…»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5:10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con el nombre correcto (1 Crónicas 5:17): «…fueron contados por sus generaciones en días de _____ rey de Judá, y en días de Jeroboam rey de…»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Babilonia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Eufrates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Obed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Jotam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5:17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Jotam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(1 Crónicas 5:17): «…fueron contados por sus generaciones en días de _____ rey de Judá, y en días de Jeroboam rey de…»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5:17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1 Crónicas 5:23, ¿qué nombre falta? «Y los hijos de la media tribu de _____ habitaron en la tierra, desde Basán hasta Baal-hermón, y…»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Manasés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Arán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Abdías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Mahat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5:23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Manasés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1 Crónicas 5:23, ¿qué nombre falta? «Y los hijos de la media tribu de _____ habitaron en la tierra, desde Basán hasta Baal-hermón, y…»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5:23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nombre completa 1 Crónicas 5:1? «Y los hijos de _____, primogénito de Israel (porque él era el primogénito, mas como violó el lec…»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Rubén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Masal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Nearías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Zefo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nombre completa 1 Crónicas 5:3? «Fueron, pues , los hijos de _____, primogénito de Israel: Hanoc, Falú, Hezrón y Carmi.»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Leví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Rubén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Querán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Abida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5:3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Rubén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nombre completa 1 Crónicas 5:3? «Fueron, pues , los hijos de _____, primogénito de Israel: Hanoc, Falú, Hezrón y Carmi.»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5:3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con el nombre correcto (1 Crónicas 5:6): «Beera su hijo, el cual fue trasportado por _____ rey de los asirios. Este era principal de los 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Enós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Azarías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Tiglat-pileser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Huri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5:6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Tiglat-pileser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(1 Crónicas 5:6): «Beera su hijo, el cual fue trasportado por _____ rey de los asirios. Este era principal de los 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5:6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1 Crónicas 5:9, ¿qué nombre falta? «…ente hasta la entrada del desierto desde el río _____; porque tenía muchos ganados en la tierra…»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Amén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Zicri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Efraín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Eufrates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5:9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Eufrates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1 Crónicas 5:9, ¿qué nombre falta? «…ente hasta la entrada del desierto desde el río _____; porque tenía muchos ganados en la tierra…»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5:9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nombre completa 1 Crónicas 5:12? «Y el primogénito fue _____, el segundo Safán, y Jaanai, y Safat en Basán.»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Joel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Edom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Bimhal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Heles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5:12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Joel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nombre completa 1 Crónicas 5:12? «Y el primogénito fue _____, el segundo Safán, y Jaanai, y Safat en Basán.»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5:12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con el nombre correcto (1 Crónicas 5:15): «También _____, hijo de Abdiel, hijo de Guni, fue principal en la casa de sus padres.»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Zera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Ahí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Mezaab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Simea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5:15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Ahí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(1 Crónicas 5:15): «También _____, hijo de Abdiel, hijo de Guni, fue principal en la casa de sus padres.»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5:15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Rubén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1 Crónicas 5:1? «Y los hijos de _____, primogénito de Israel (porque él era el primogénito, mas como violó el lec…»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1 Crónicas 5:18, ¿qué nombre falta? «Los hijos de _____, y de Gad, y la media tribu de Manasés, hombres valientes, hombres que traían…»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Jeatrai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Sesán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Rubén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Seorim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5:18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Rubén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1 Crónicas 5:18, ¿qué nombre falta? «Los hijos de _____, y de Gad, y la media tribu de Manasés, hombres valientes, hombres que traían…»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5:18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cantidad completa 1 Crónicas 5:21? «Y tomaron sus ganados, _____ mil camellos, y doscientas cincuenta mil ovejas, dos mil asnos, y c…»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cinco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ochocientos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veinte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cincuenta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5:21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cincuenta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cantidad completa 1 Crónicas 5:21? «Y tomaron sus ganados, _____ mil camellos, y doscientas cincuenta mil ovejas, dos mil asnos, y c…»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5:21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1 Crónicas 5: Rubén, Gad y Manasés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con el nombre correcto (1 Crónicas 5:13): «…manos, según las familias de sus padres, fueron _____, Mesulam, Seba, Jorai, Jacán, Zía, y Heber…»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Cómo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Micael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Husa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Jasobeam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5:13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Micael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(1 Crónicas 5:13): «…manos, según las familias de sus padres, fueron _____, Mesulam, Seba, Jorai, Jacán, Zía, y Heber…»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5:13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1 Crónicas 5:26, ¿qué nombre falta? «Por lo cual el Dios de _____ despertó el espíritu de Pul rey de los Asirios, y el espíritu de Ti…»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Jafet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Elifal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Sutela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5:26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1 Crónicas 5:26, ¿qué nombre falta? «Por lo cual el Dios de _____ despertó el espíritu de Pul rey de los Asirios, y el espíritu de Ti…»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5:26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nombre completa 1 Crónicas 5:7? «…familias, cuando eran contados en sus descendencias, tenían por príncipes a _____ y a Zacarías.»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Azarías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Baal-meón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Naamán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Jeiel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5:7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Jeiel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1 Crónicas 5:7? «…familias, cuando eran contados en sus descendencias, tenían por príncipes a _____ y a Zacarías.»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5:7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Crónicas 5: Rubén, Gad y Manasés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