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5: Rubén, Gad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(1 Crónicas 5:20): «Y fueron _____ contra ellos, y los agarenos se dieron en sus manos, y todos los que con ellos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ayudados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ternario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zoraítas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ayudados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5:20): «Y fueron _____ contra ellos, y los agarenos se dieron en sus manos, y todos los que con ellos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1 Crónicas 5:4, ¿qué nombre falta? «Los hijos de _____: Semaías su hijo, Gog su hijo, Simei su hijo;»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1 Crónicas 5:4, ¿qué nombre falta? «Los hijos de _____: Semaías su hijo, Gog su hijo, Simei su hijo;»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5:10? «Y en los días de _____ trajeron guerra contra los agarenos (ismaelitas ), los cuales cayeron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5:10? «Y en los días de _____ trajeron guerra contra los agarenos (ismaelitas ), los cuales cayeron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5:17): «…fueron contados por sus generaciones en días de _____ rey de Judá, y en días de Jeroboam rey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5:17): «…fueron contados por sus generaciones en días de _____ rey de Judá, y en días de Jeroboam rey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5:23, ¿qué nombre falta? «Y los hijos de la media tribu de _____ habitaron en la tierra, desde Basán hasta Baal-hermón,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5:23, ¿qué nombre falta? «Y los hijos de la media tribu de _____ habitaron en la tierra, desde Basán hasta Baal-hermón,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5:1? «Y los hijos de _____, primogénito de Israel (porque él era el primogénito, mas como violó el lec…»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Masal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5:3? «Fueron, pues , los hijos de _____, primogénito de Israel: Hanoc, Falú, Hezrón y Carmi.»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5:3? «Fueron, pues , los hijos de _____, primogénito de Israel: Hanoc, Falú, Hezrón y Carmi.»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5:6): «Beera su hijo, el cual fue trasportado por _____ rey de los asirios. Este era principal de los 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Tiglat-pileser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5:6): «Beera su hijo, el cual fue trasportado por _____ rey de los asirios. Este era principal de los 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5:9, ¿qué nombre falta? «…ente hasta la entrada del desierto desde el río _____; porque tenía muchos ganados en la tierra…»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5:9, ¿qué nombre falta? «…ente hasta la entrada del desierto desde el río _____; porque tenía muchos ganados en la tierra…»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1 Crónicas 5:12? «Y el primogénito fue _____, el segundo Safán, y Jaanai, y Safat en Basán.»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Bimhal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1 Crónicas 5:12? «Y el primogénito fue _____, el segundo Safán, y Jaanai, y Safat en Basán.»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5:15): «También _____, hijo de Abdiel, hijo de Guni, fue principal en la casa de sus padres.»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Mezaab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5:15): «También _____, hijo de Abdiel, hijo de Guni, fue principal en la casa de sus padres.»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5:1? «Y los hijos de _____, primogénito de Israel (porque él era el primogénito, mas como violó el lec…»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5:18, ¿qué nombre falta? «Los hijos de _____, y de Gad, y la media tribu de Manasés, hombres valientes, hombres que traían…»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Jeatrai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Seorim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5:18, ¿qué nombre falta? «Los hijos de _____, y de Gad, y la media tribu de Manasés, hombres valientes, hombres que traían…»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cantidad completa 1 Crónicas 5:21? «Y tomaron sus ganados, _____ mil camellos, y doscientas cincuenta mil ovejas, dos mil asnos, y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1 Crónicas 5:21? «Y tomaron sus ganados, _____ mil camellos, y doscientas cincuenta mil ovejas, dos mil asnos, y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5: Rubén, Gad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(1 Crónicas 5:13): «…manos, según las familias de sus padres, fueron _____, Mesulam, Seba, Jorai, Jacán, Zía, y Heber…»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Cómo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Jasobeam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Micael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5:13): «…manos, según las familias de sus padres, fueron _____, Mesulam, Seba, Jorai, Jacán, Zía, y Heber…»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1 Crónicas 5:26, ¿qué nombre falta? «Por lo cual el Dios de _____ despertó el espíritu de Pul rey de los Asirios, y el espíritu de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Elifal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5:26, ¿qué nombre falta? «Por lo cual el Dios de _____ despertó el espíritu de Pul rey de los Asirios, y el espíritu de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1 Crónicas 5:7? «…familias, cuando eran contados en sus descendencias, tenían por príncipes a _____ y a Zacarías.»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Baal-meón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5:7? «…familias, cuando eran contados en sus descendencias, tenían por príncipes a _____ y a Zacarías.»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5: Rubén, Gad y Manasés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