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1 Crónicas 29: Ofrendas para el templo y reinado de Salomón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(1 Crónicas 29:23): «Y _____ se sentó en el trono del SEÑOR por rey en lugar de David su padre, y fue prosperado; y 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Salomón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Recab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Jorcoam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29:23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(1 Crónicas 29:23): «Y _____ se sentó en el trono del SEÑOR por rey en lugar de David su padre, y fue prosperado; y 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29:23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1 Crónicas 29:5, ¿qué palabra falta? «…s de plata, y para toda la obra de manos de los _____. ¿Y quién quiere consagrar hoy ofrenda al…»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espantado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oficiales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ministrasen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envistió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oficiales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1 Crónicas 29:5, ¿qué palabra falta? «…s de plata, y para toda la obra de manos de los _____. ¿Y quién quiere consagrar hoy ofrenda al…»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palabra completa 1 Crónicas 29:12? «Las _____ y la gloria están delante de ti, y tú señoreas a todos; y en tu mano está la potencia…»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Oyéndolo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llevaba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riquezas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blandió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29:12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riquezas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1 Crónicas 29:12? «Las _____ y la gloria están delante de ti, y tú señoreas a todos; y en tu mano está la potencia…»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29:12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(1 Crónicas 29:19): «Asimismo da a mi hijo _____ corazón perfecto, para que guarde tus mandamientos, y tus testimonio…»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Temán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Soham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Atalías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29:19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(1 Crónicas 29:19): «Asimismo da a mi hijo _____ corazón perfecto, para que guarde tus mandamientos, y tus testimonio…»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29:19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Según 1 Crónicas 29:26, ¿qué nombre falta? «Así reinó _____ hijo de Isaí sobre todo Israel.»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Jesúa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Ezer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Carmelo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29:26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1 Crónicas 29:26, ¿qué nombre falta? «Así reinó _____ hijo de Isaí sobre todo Israel.»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29:26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1 Crónicas 29:1? «Dijo también el rey _____ a toda la asamblea: A solo Salomón mi hijo ha elegido Dios; él es jove…»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Jesisai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Talmai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palabra completa 1 Crónicas 29:3? «A más de esto, por _____ tengo mi contentamiento en la Casa de mi Dios, yo tengo en mi tesoro pa…»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piedras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Eluzai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cabras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cuanto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1 Crónicas 29:3? «A más de esto, por _____ tengo mi contentamiento en la Casa de mi Dios, yo tengo en mi tesoro pa…»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(1 Crónicas 29:6): «…las familias, y los príncipes de las tribus de _____, tribunos y centuriones, con los príncipes…»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Atalías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Mibsam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Bet-rafa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(1 Crónicas 29:6): «…las familias, y los príncipes de las tribus de _____, tribunos y centuriones, con los príncipes…»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1 Crónicas 29:10, ¿qué nombre falta? «Asimismo el rey _____ se alegró mucho, y bendijo al SEÑOR delante de toda la congregación; y dij…»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Amisabad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Naara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Atalías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1 Crónicas 29:10, ¿qué nombre falta? «Asimismo el rey _____ se alegró mucho, y bendijo al SEÑOR delante de toda la congregación; y dij…»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palabra completa 1 Crónicas 29:14? «…e ¿quién soy yo, y quién es mi pueblo, para que _____ ofrecer de nuestra voluntad cosas semejant…»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pudiésemos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encerrado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hechos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dijeron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pudiésemos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1 Crónicas 29:14? «…e ¿quién soy yo, y quién es mi pueblo, para que _____ ofrecer de nuestra voluntad cosas semejant…»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(1 Crónicas 29:17): «Yo sé, oh Dios mío, que tú _____ los corazones, y que la rectitud te agrada; por eso yo con rect…»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salvaba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escudriñas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maravillas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veintiocho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29:17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escudriñas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(1 Crónicas 29:17): «Yo sé, oh Dios mío, que tú _____ los corazones, y que la rectitud te agrada; por eso yo con rect…»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29:17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1 Crónicas 29:1? «Dijo también el rey _____ a toda la asamblea: A solo Salomón mi hijo ha elegido Dios; él es jove…»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1 Crónicas 29:21, ¿qué nombre falta? «…mil becerros, mil carneros, mil ovejas con sus libaciones, y muchos sacrificios por todo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Betuel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Tarea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29:21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1 Crónicas 29:21, ¿qué nombre falta? «…mil becerros, mil carneros, mil ovejas con sus libaciones, y muchos sacrificios por todo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29:21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1 Crónicas 29:25? «Y el SEÑOR engrandeció en extremo a _____ en los ojos de todo Israel, y le dio gloria del reino…»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Pinón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29:25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1 Crónicas 29:25? «Y el SEÑOR engrandeció en extremo a _____ en los ojos de todo Israel, y le dio gloria del reino…»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29:25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(1 Crónicas 29:28): «…urió en buena vejez, lleno de días, de riquezas, y de gloria; y reinó en su lugar _____ su hijo.»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Salomón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Jatniel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Sitrai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Gomer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29:28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(1 Crónicas 29:28): «…urió en buena vejez, lleno de días, de riquezas, y de gloria; y reinó en su lugar _____ su hijo.»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29:28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1 Crónicas 29:2, ¿qué palabra falta? «Yo _____ con todas mis fuerzas he preparado para la Casa de mi Dios, oro para las cosas de oro…»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amonita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empero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alfareros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apartado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empero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1 Crónicas 29:2, ¿qué palabra falta? «Yo _____ con todas mis fuerzas he preparado para la Casa de mi Dios, oro para las cosas de oro…»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1 Crónicas 29:4? «Tres mil talentos de oro, de oro de _____, y siete mil talentos de plata afinada para cubrir las…»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Jared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Ofir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Raham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Ofir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1 Crónicas 29:4? «Tres mil talentos de oro, de oro de _____, y siete mil talentos de plata afinada para cubrir las…»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(1 Crónicas 29:15): «Porque _____, extranjeros y advenedizos somos delante de ti, como todos nuestros padres; y nuest…»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anatotita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nosotros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derramado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palacios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la cantidad correcta (1 Crónicas 29:7): «y dieron para el servicio de la Casa de Dios _____ mil talentos de oro y diez mil sueldos, y die…»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setenta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primer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la cantidad correcta (1 Crónicas 29:7): «y dieron para el servicio de la Casa de Dios _____ mil talentos de oro y diez mil sueldos, y die…»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1 Crónicas 29:9, ¿qué palabra falta? «Y se _____ el pueblo de haber contribuido de su voluntad; porque con entero corazón ofrecieron v…»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alegró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diversos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locamente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santificaron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alegró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1 Crónicas 29:9, ¿qué palabra falta? «Y se _____ el pueblo de haber contribuido de su voluntad; porque con entero corazón ofrecieron v…»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palabra completa 1 Crónicas 29:11? «Tuya es, oh SEÑOR, la _____, y el poder, y la gloria, la victoria, y el honor; porque todas las…»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Cainán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magnificencia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Confesad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estaolitas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magnificencia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1 Crónicas 29:11? «Tuya es, oh SEÑOR, la _____, y el poder, y la gloria, la victoria, y el honor; porque todas las…»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(1 Crónicas 29:13): «Ahora pues, Dios _____, nosotros te confesamos, y loamos el Nombre de tu grandeza.»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cuarta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ternario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nuestro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señores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nuestro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(1 Crónicas 29:13): «Ahora pues, Dios _____, nosotros te confesamos, y loamos el Nombre de tu grandeza.»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1 Crónicas 29:16, ¿qué palabra falta? «Oh SEÑOR Dios _____, toda esta abundancia que hemos aparejado para edificar Casa a tu santo Nomb…»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colgaron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primogenitura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entender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nuestro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nuestro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1 Crónicas 29:16, ¿qué palabra falta? «Oh SEÑOR Dios _____, toda esta abundancia que hemos aparejado para edificar Casa a tu santo Nomb…»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nosotros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(1 Crónicas 29:15): «Porque _____, extranjeros y advenedizos somos delante de ti, como todos nuestros padres; y nuest…»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1 Crónicas 29: Ofrendas para el templo y reinado de Salomón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1 Crónicas 29:30, ¿qué nombre falta? «…y con los tiempos que pasaron sobre él y sobre _____, y sobre todos los reinos de las tierras.»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Jehudaía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Rafaim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29:30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1 Crónicas 29:30, ¿qué nombre falta? «…y con los tiempos que pasaron sobre él y sobre _____, y sobre todos los reinos de las tierras.»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29:30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1 Crónicas 29:8? «…dras preciosas con que se halló para el tesoro de la casa del SEÑOR, en mano de _____ gersonita.»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Keila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Salatiel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Jehiel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Jehiel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1 Crónicas 29:8? «…dras preciosas con que se halló para el tesoro de la casa del SEÑOR, en mano de _____ gersonita.»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Crónicas 29: Ofrendas para el templo y reinado de Salomón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