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Crónicas 28: David encarga el templo a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(1 Crónicas 28:16): «_____ dio oro por peso para las mesas de la proposición, para cada mesa; del mismo modo plata pa…»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Asimismo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despertó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sueldo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quedaron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Asimismo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(1 Crónicas 28:16): «_____ dio oro por peso para las mesas de la proposición, para cada mesa; del mismo modo plata pa…»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28:3, ¿qué palabra falta? «Mas Dios me dijo: Tú no _____ Casa a mi nombre; porque eres hombre de guerra, y has derramado 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edificarás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consagrar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saalbonita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edificarás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28:3, ¿qué palabra falta? «Mas Dios me dijo: Tú no _____ Casa a mi nombre; porque eres hombre de guerra, y has derramado 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1 Crónicas 28:9? «Y tú, _____, hijo mío, conoce al Dios de tu padre, y sírvele de corazón perfecto, y de ánimo vol…»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Ohel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Hotir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28:9? «Y tú, _____, hijo mío, conoce al Dios de tu padre, y sírvele de corazón perfecto, y de ánimo vol…»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(1 Crónicas 28:13): «también para los _____ de los sacerdotes y de los levitas, y para toda la obra del ministerio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investidura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crezca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netofatita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órdenes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órdenes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(1 Crónicas 28:13): «también para los _____ de los sacerdotes y de los levitas, y para toda la obra del ministerio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28:19, ¿qué nombre falta? «…ito de la mano del SEÑOR que fue sobre mí, dijo _____ , y me hizo entender todas las obras del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Magog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28:19, ¿qué nombre falta? «…ito de la mano del SEÑOR que fue sobre mí, dijo _____ , y me hizo entender todas las obras del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1 Crónicas 28:1? «Y juntó _____ en Jerusalén a todos los principales de Israel, los príncipes de las tribus, y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Hatús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Hotam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1 Crónicas 28:2? «Y levantándose el rey _____, puesto en pie dijo: Oídme, hermanos míos, y pueblo mío. Yo tenía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Nefeg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28:2? «Y levantándose el rey _____, puesto en pie dijo: Oídme, hermanos míos, y pueblo mío. Yo tenía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(1 Crónicas 28:5): «…EÑOR me ha dado muchos hijos,) eligió a mi hijo _____ para que él se siente en el trono del rein…»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Jeroham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Simrat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Delaía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28:5): «…EÑOR me ha dado muchos hijos,) eligió a mi hijo _____ para que él se siente en el trono del rein…»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28:7, ¿qué palabra falta? «Y yo _____ su reino para siempre, si él fuere esforzado para cumplir mis mandamientos y mis juic…»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Zorobabel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confirmaré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confirmaré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28:7, ¿qué palabra falta? «Y yo _____ su reino para siempre, si él fuere esforzado para cumplir mis mandamientos y mis juic…»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1 Crónicas 28:10? «Mira, pues , ahora que el SEÑOR te ha _____ para que edifiques casa para santuario; esfuérzate…»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elegido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metían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guardad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elegido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1 Crónicas 28:10? «Mira, pues , ahora que el SEÑOR te ha _____ para que edifiques casa para santuario; esfuérzate…»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(1 Crónicas 28:12): «_____ la traza de todas las cosas que tenía en su voluntad, para los atrios de la Casa del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edificasen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Asimismo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peregrinos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querido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Asimismo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(1 Crónicas 28:12): «_____ la traza de todas las cosas que tenía en su voluntad, para los atrios de la Casa del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28:1? «Y juntó _____ en Jerusalén a todos los principales de Israel, los príncipes de las tribus, y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28:15, ¿qué palabra falta? «Oro por peso para los _____ de oro, y para sus candilejas; por peso el oro para cada candelero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turnos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eternalmente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candeleros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loamos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candeleros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28:15, ¿qué palabra falta? «Oro por peso para los _____ de oro, y para sus candilejas; por peso el oro para cada candelero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1 Crónicas 28:17? «También oro puro para los _____ y para las bacines, y para los incensarios, y para los tazones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incircuncisos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quedaron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escritos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garfios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garfios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1 Crónicas 28:17? «También oro puro para los _____ y para las bacines, y para los incensarios, y para los tazones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(1 Crónicas 28:20): «Dijo más _____ a Salomón su hijo: Anímate y esfuérzate, y ponlo por obra; no temas, ni desmayes…»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Hod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Maloti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Ahbán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28:20): «Dijo más _____ a Salomón su hijo: Anímate y esfuérzate, y ponlo por obra; no temas, ni desmayes…»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28:4, ¿qué nombre falta? «Pero el SEÑOR el Dios de _____ me eligió de toda la casa de mi padre, para que perpetuamente fue…»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Nebo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Goliat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Jahat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28:4, ¿qué nombre falta? «Pero el SEÑOR el Dios de _____ me eligió de toda la casa de mi padre, para que perpetuamente fue…»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1 Crónicas 28:8? «Ahora pues, delante de los ojos de todo _____, congregación del SEÑOR, y en oídos de nuestro Dio…»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Harnefer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Sofac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28:8? «Ahora pues, delante de los ojos de todo _____, congregación del SEÑOR, y en oídos de nuestro Dio…»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(1 Crónicas 28:11): «Y _____ dio a Salomón su hijo la traza del pórtico, y de sus casas, y de sus despensas, y de sus…»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Bacbacar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Nedabías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(1 Crónicas 28:14): «…so para lo de oro, para todos los vasos de cada _____; y plata por peso para todos los vasos, pa…»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nietos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talentos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derecho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servicio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servicio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(1 Crónicas 28:14): «…so para lo de oro, para todos los vasos de cada _____; y plata por peso para todos los vasos, pa…»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Crónicas 28: David encarga el templo a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28:11): «Y _____ dio a Salomón su hijo la traza del pórtico, y de sus casas, y de sus despensas, y de sus…»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28:21, ¿qué palabra falta? «He aquí los _____ de los sacerdotes y de los levitas, en todo el ministerio de la Casa de Dios…»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suertes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subiese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órdenes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presentes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órdenes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28:21, ¿qué palabra falta? «He aquí los _____ de los sacerdotes y de los levitas, en todo el ministerio de la Casa de Dios…»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1 Crónicas 28:6? «Y me dijo: _____ tu hijo, él edificará mi Casa y mis atrios; porque a éste me he escogido por hi…»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acabado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solemnidades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principal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1 Crónicas 28:6? «Y me dijo: _____ tu hijo, él edificará mi Casa y mis atrios; porque a éste me he escogido por hi…»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28: David encarga el templo a Salomón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